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6" r:id="rId21"/>
    <p:sldId id="278" r:id="rId22"/>
    <p:sldId id="279" r:id="rId23"/>
    <p:sldId id="277" r:id="rId24"/>
    <p:sldId id="280" r:id="rId25"/>
    <p:sldId id="281" r:id="rId26"/>
    <p:sldId id="282" r:id="rId27"/>
    <p:sldId id="27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CF0"/>
    <a:srgbClr val="4F4D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p:cViewPr varScale="1">
        <p:scale>
          <a:sx n="108" d="100"/>
          <a:sy n="108" d="100"/>
        </p:scale>
        <p:origin x="72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951D2-9752-4595-BE31-AC4FEE24036F}"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68265-B8A4-4486-AC93-4E3559C3A52D}" type="slidenum">
              <a:rPr lang="zh-CN" altLang="en-US" smtClean="0"/>
              <a:t>‹#›</a:t>
            </a:fld>
            <a:endParaRPr lang="zh-CN" altLang="en-US"/>
          </a:p>
        </p:txBody>
      </p:sp>
    </p:spTree>
    <p:extLst>
      <p:ext uri="{BB962C8B-B14F-4D97-AF65-F5344CB8AC3E}">
        <p14:creationId xmlns:p14="http://schemas.microsoft.com/office/powerpoint/2010/main" val="3998413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23359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01818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3732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78767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1751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8532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70494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0902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5685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4726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8427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3239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0321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7392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8126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6113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4428CBA8-7810-4766-B530-356872D47133}" type="slidenum">
              <a:rPr lang="zh-CN" altLang="en-US" smtClean="0"/>
              <a:t>27</a:t>
            </a:fld>
            <a:endParaRPr lang="zh-CN" altLang="en-US"/>
          </a:p>
        </p:txBody>
      </p:sp>
    </p:spTree>
    <p:extLst>
      <p:ext uri="{BB962C8B-B14F-4D97-AF65-F5344CB8AC3E}">
        <p14:creationId xmlns:p14="http://schemas.microsoft.com/office/powerpoint/2010/main" val="2058190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27130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819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701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1064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2135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3667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288" rtl="0" eaLnBrk="1" fontAlgn="auto" latinLnBrk="0" hangingPunct="1">
              <a:lnSpc>
                <a:spcPct val="100000"/>
              </a:lnSpc>
              <a:spcBef>
                <a:spcPts val="0"/>
              </a:spcBef>
              <a:spcAft>
                <a:spcPts val="0"/>
              </a:spcAft>
              <a:buClrTx/>
              <a:buSzTx/>
              <a:buFontTx/>
              <a:buNone/>
              <a:tabLst/>
              <a:defRPr/>
            </a:pPr>
            <a:fld id="{05C9D3E5-044F-4FFC-A55C-D5DA6200E60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288"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81821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F6B99B5-6671-4651-94BE-7D96F6720B84}"/>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7E6D54BA-3431-4BE7-AC74-F488E9B6DF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4D7FF6-4B9E-4D30-B3E2-425D7105EEAA}"/>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16" name="Picture 5">
            <a:extLst>
              <a:ext uri="{FF2B5EF4-FFF2-40B4-BE49-F238E27FC236}">
                <a16:creationId xmlns:a16="http://schemas.microsoft.com/office/drawing/2014/main" id="{F4A37785-23A0-4B79-89FA-BDDC4D083C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3629"/>
            <a:ext cx="12191999" cy="6850743"/>
          </a:xfrm>
          <a:prstGeom prst="rect">
            <a:avLst/>
          </a:prstGeom>
          <a:noFill/>
        </p:spPr>
      </p:pic>
      <p:grpSp>
        <p:nvGrpSpPr>
          <p:cNvPr id="2" name="组合 1">
            <a:extLst>
              <a:ext uri="{FF2B5EF4-FFF2-40B4-BE49-F238E27FC236}">
                <a16:creationId xmlns:a16="http://schemas.microsoft.com/office/drawing/2014/main" id="{26C1D4B3-D1DA-4ED3-9C9C-FA8FECD74E86}"/>
              </a:ext>
            </a:extLst>
          </p:cNvPr>
          <p:cNvGrpSpPr/>
          <p:nvPr userDrawn="1"/>
        </p:nvGrpSpPr>
        <p:grpSpPr>
          <a:xfrm>
            <a:off x="0" y="0"/>
            <a:ext cx="12192000" cy="6857999"/>
            <a:chOff x="0" y="971706"/>
            <a:chExt cx="12192000" cy="5886294"/>
          </a:xfrm>
        </p:grpSpPr>
        <p:pic>
          <p:nvPicPr>
            <p:cNvPr id="17" name="Picture 6" descr="E:\LJR\JZ\PPT\01-融资计划\02-切图\图层 4.png">
              <a:extLst>
                <a:ext uri="{FF2B5EF4-FFF2-40B4-BE49-F238E27FC236}">
                  <a16:creationId xmlns:a16="http://schemas.microsoft.com/office/drawing/2014/main" id="{01237E22-46AD-4297-918F-FC78B37716D6}"/>
                </a:ext>
              </a:extLst>
            </p:cNvPr>
            <p:cNvPicPr>
              <a:picLocks noChangeAspect="1" noChangeArrowheads="1"/>
            </p:cNvPicPr>
            <p:nvPr/>
          </p:nvPicPr>
          <p:blipFill>
            <a:blip r:embed="rId3" cstate="print"/>
            <a:srcRect/>
            <a:stretch>
              <a:fillRect/>
            </a:stretch>
          </p:blipFill>
          <p:spPr bwMode="auto">
            <a:xfrm>
              <a:off x="0" y="1000125"/>
              <a:ext cx="12192000" cy="5857875"/>
            </a:xfrm>
            <a:prstGeom prst="rect">
              <a:avLst/>
            </a:prstGeom>
            <a:noFill/>
          </p:spPr>
        </p:pic>
        <p:pic>
          <p:nvPicPr>
            <p:cNvPr id="18" name="Picture 7" descr="E:\LJR\JZ\PPT\01-融资计划\02-切图\形状 1 拷贝 2.png">
              <a:extLst>
                <a:ext uri="{FF2B5EF4-FFF2-40B4-BE49-F238E27FC236}">
                  <a16:creationId xmlns:a16="http://schemas.microsoft.com/office/drawing/2014/main" id="{0D7E4672-4B97-43B7-BCD3-8854EFA455CD}"/>
                </a:ext>
              </a:extLst>
            </p:cNvPr>
            <p:cNvPicPr>
              <a:picLocks noChangeAspect="1" noChangeArrowheads="1"/>
            </p:cNvPicPr>
            <p:nvPr/>
          </p:nvPicPr>
          <p:blipFill rotWithShape="1">
            <a:blip r:embed="rId4" cstate="print"/>
            <a:srcRect t="16399"/>
            <a:stretch/>
          </p:blipFill>
          <p:spPr bwMode="auto">
            <a:xfrm>
              <a:off x="0" y="971706"/>
              <a:ext cx="12180523" cy="4953572"/>
            </a:xfrm>
            <a:prstGeom prst="rect">
              <a:avLst/>
            </a:prstGeom>
            <a:noFill/>
          </p:spPr>
        </p:pic>
      </p:grpSp>
    </p:spTree>
    <p:extLst>
      <p:ext uri="{BB962C8B-B14F-4D97-AF65-F5344CB8AC3E}">
        <p14:creationId xmlns:p14="http://schemas.microsoft.com/office/powerpoint/2010/main" val="248099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三">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90BC3DF-B846-41BA-889B-7F14FF149340}"/>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id="{402CDAED-BDB8-400C-9FF7-3C6AD78B9D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F3C98A3-0E26-4AE3-BB6F-9D20E157BAAF}"/>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6" name="图片 5">
            <a:extLst>
              <a:ext uri="{FF2B5EF4-FFF2-40B4-BE49-F238E27FC236}">
                <a16:creationId xmlns:a16="http://schemas.microsoft.com/office/drawing/2014/main" id="{6CA84BB3-EDF2-4080-B687-E50E45B529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30600"/>
            <a:ext cx="12192000" cy="3327400"/>
          </a:xfrm>
          <a:prstGeom prst="rect">
            <a:avLst/>
          </a:prstGeom>
        </p:spPr>
      </p:pic>
      <p:pic>
        <p:nvPicPr>
          <p:cNvPr id="7" name="Picture 4" descr="未标题-1">
            <a:extLst>
              <a:ext uri="{FF2B5EF4-FFF2-40B4-BE49-F238E27FC236}">
                <a16:creationId xmlns:a16="http://schemas.microsoft.com/office/drawing/2014/main" id="{0CF51AAC-10A5-4210-83B2-F2902602A8F7}"/>
              </a:ext>
            </a:extLst>
          </p:cNvPr>
          <p:cNvPicPr>
            <a:picLocks noChangeAspect="1" noChangeArrowheads="1"/>
          </p:cNvPicPr>
          <p:nvPr userDrawn="1"/>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42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四">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2A4195F-9E94-4246-9B90-B8E922C895A7}"/>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id="{A32C2748-3611-4E18-AFF0-D40E5C4E81A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1108A2B-AED1-4A5C-B662-2F31DCA9FCC0}"/>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6" name="图片 5">
            <a:extLst>
              <a:ext uri="{FF2B5EF4-FFF2-40B4-BE49-F238E27FC236}">
                <a16:creationId xmlns:a16="http://schemas.microsoft.com/office/drawing/2014/main" id="{539D299F-A351-4602-A48A-4D2444462B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9798" y="0"/>
            <a:ext cx="8693151" cy="6858000"/>
          </a:xfrm>
          <a:prstGeom prst="rect">
            <a:avLst/>
          </a:prstGeom>
        </p:spPr>
      </p:pic>
      <p:pic>
        <p:nvPicPr>
          <p:cNvPr id="7" name="Picture 4" descr="未标题-1">
            <a:extLst>
              <a:ext uri="{FF2B5EF4-FFF2-40B4-BE49-F238E27FC236}">
                <a16:creationId xmlns:a16="http://schemas.microsoft.com/office/drawing/2014/main" id="{D66B3864-E703-4237-8F5F-EF05C2F47A9C}"/>
              </a:ext>
            </a:extLst>
          </p:cNvPr>
          <p:cNvPicPr>
            <a:picLocks noChangeAspect="1" noChangeArrowheads="1"/>
          </p:cNvPicPr>
          <p:nvPr userDrawn="1"/>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062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五">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3CD319B-2C65-477C-8D7B-BC86FB286DF1}"/>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id="{5A437F91-EE91-495C-A967-436CCD53E52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184AEC6-C9CC-4ED6-93E1-734878C36C37}"/>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6" name="图片 5">
            <a:extLst>
              <a:ext uri="{FF2B5EF4-FFF2-40B4-BE49-F238E27FC236}">
                <a16:creationId xmlns:a16="http://schemas.microsoft.com/office/drawing/2014/main" id="{72AF0B55-0908-414F-9826-C7FB3EA101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10267" y="0"/>
            <a:ext cx="7277100" cy="6858000"/>
          </a:xfrm>
          <a:prstGeom prst="rect">
            <a:avLst/>
          </a:prstGeom>
        </p:spPr>
      </p:pic>
      <p:pic>
        <p:nvPicPr>
          <p:cNvPr id="7" name="Picture 4" descr="未标题-1">
            <a:extLst>
              <a:ext uri="{FF2B5EF4-FFF2-40B4-BE49-F238E27FC236}">
                <a16:creationId xmlns:a16="http://schemas.microsoft.com/office/drawing/2014/main" id="{573A8DB2-3DE6-48B4-A2C6-721C55C07CB4}"/>
              </a:ext>
            </a:extLst>
          </p:cNvPr>
          <p:cNvPicPr>
            <a:picLocks noChangeAspect="1" noChangeArrowheads="1"/>
          </p:cNvPicPr>
          <p:nvPr userDrawn="1"/>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330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六">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8B1B05B-F72C-42E2-AA24-54BAA370002F}"/>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id="{2DB01762-3FFB-48C4-992C-C03BCF1BC78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1C1F39-FBE6-4E44-980D-EC0EC63F19AE}"/>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6" name="图片 5">
            <a:extLst>
              <a:ext uri="{FF2B5EF4-FFF2-40B4-BE49-F238E27FC236}">
                <a16:creationId xmlns:a16="http://schemas.microsoft.com/office/drawing/2014/main" id="{D4FFFA34-41AE-432E-B58F-E6F6C4E0E2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23882" y="3524648"/>
            <a:ext cx="7544237" cy="3333352"/>
          </a:xfrm>
          <a:prstGeom prst="rect">
            <a:avLst/>
          </a:prstGeom>
        </p:spPr>
      </p:pic>
      <p:pic>
        <p:nvPicPr>
          <p:cNvPr id="7" name="Picture 4" descr="未标题-1">
            <a:extLst>
              <a:ext uri="{FF2B5EF4-FFF2-40B4-BE49-F238E27FC236}">
                <a16:creationId xmlns:a16="http://schemas.microsoft.com/office/drawing/2014/main" id="{B5CEAB30-2BB4-4474-A723-4CF6DACD2263}"/>
              </a:ext>
            </a:extLst>
          </p:cNvPr>
          <p:cNvPicPr>
            <a:picLocks noChangeAspect="1" noChangeArrowheads="1"/>
          </p:cNvPicPr>
          <p:nvPr userDrawn="1"/>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676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七">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ACF8935-C3A1-4D7D-9CAF-AEAD801E76AD}"/>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id="{88F6E745-211A-49B9-BBF8-A5DF3B55EB5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7A33E79-4F20-4D59-8E0B-980A60D6E768}"/>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6" name="图片 5">
            <a:extLst>
              <a:ext uri="{FF2B5EF4-FFF2-40B4-BE49-F238E27FC236}">
                <a16:creationId xmlns:a16="http://schemas.microsoft.com/office/drawing/2014/main" id="{7165C834-B341-4940-82C1-443CAAD4DE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42101" y="0"/>
            <a:ext cx="5549900" cy="6858000"/>
          </a:xfrm>
          <a:prstGeom prst="rect">
            <a:avLst/>
          </a:prstGeom>
        </p:spPr>
      </p:pic>
      <p:pic>
        <p:nvPicPr>
          <p:cNvPr id="7" name="Picture 4" descr="未标题-1">
            <a:extLst>
              <a:ext uri="{FF2B5EF4-FFF2-40B4-BE49-F238E27FC236}">
                <a16:creationId xmlns:a16="http://schemas.microsoft.com/office/drawing/2014/main" id="{55D02E5E-3CA1-4096-B4F0-62FE285201BB}"/>
              </a:ext>
            </a:extLst>
          </p:cNvPr>
          <p:cNvPicPr>
            <a:picLocks noChangeAspect="1" noChangeArrowheads="1"/>
          </p:cNvPicPr>
          <p:nvPr userDrawn="1"/>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77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EFCF0"/>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B4525E1-B22E-4293-B63D-995DE0D813D8}"/>
              </a:ext>
            </a:extLst>
          </p:cNvPr>
          <p:cNvSpPr/>
          <p:nvPr userDrawn="1"/>
        </p:nvSpPr>
        <p:spPr>
          <a:xfrm>
            <a:off x="0" y="0"/>
            <a:ext cx="12192000" cy="6858000"/>
          </a:xfrm>
          <a:prstGeom prst="rect">
            <a:avLst/>
          </a:prstGeom>
          <a:blipFill dpi="0" rotWithShape="1">
            <a:blip r:embed="rId2">
              <a:alphaModFix amt="27000"/>
              <a:extLst>
                <a:ext uri="{28A0092B-C50C-407E-A947-70E740481C1C}">
                  <a14:useLocalDpi xmlns:a14="http://schemas.microsoft.com/office/drawing/2010/main" val="0"/>
                </a:ext>
              </a:extLst>
            </a:blip>
            <a:srcRect/>
            <a:stretch>
              <a:fillRect/>
            </a:stretch>
          </a:blip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E5320D1B-3522-4ACF-8FD4-5FF2BD7F04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403" y="699244"/>
            <a:ext cx="10753195" cy="5459512"/>
          </a:xfrm>
          <a:prstGeom prst="rect">
            <a:avLst/>
          </a:prstGeom>
        </p:spPr>
      </p:pic>
      <p:pic>
        <p:nvPicPr>
          <p:cNvPr id="3" name="图片 2">
            <a:extLst>
              <a:ext uri="{FF2B5EF4-FFF2-40B4-BE49-F238E27FC236}">
                <a16:creationId xmlns:a16="http://schemas.microsoft.com/office/drawing/2014/main" id="{80A7D0D6-A00C-45A1-860A-E3327C347A5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55839" y="3132782"/>
            <a:ext cx="2880323" cy="2797285"/>
          </a:xfrm>
          <a:prstGeom prst="rect">
            <a:avLst/>
          </a:prstGeom>
        </p:spPr>
      </p:pic>
    </p:spTree>
    <p:extLst>
      <p:ext uri="{BB962C8B-B14F-4D97-AF65-F5344CB8AC3E}">
        <p14:creationId xmlns:p14="http://schemas.microsoft.com/office/powerpoint/2010/main" val="1571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3256A1-01FD-402B-9839-8E758B3998CC}"/>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A8951B82-6F85-4FC1-9108-F6528831CC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65D53C-8395-4884-B02C-15CA9FFE3EF4}"/>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7" name="Picture 3" descr="E:\LJR\JZ\PPT\01-融资计划\02-切图\矩形 2.png">
            <a:extLst>
              <a:ext uri="{FF2B5EF4-FFF2-40B4-BE49-F238E27FC236}">
                <a16:creationId xmlns:a16="http://schemas.microsoft.com/office/drawing/2014/main" id="{2711A435-69DF-482C-8601-8D9726AD316A}"/>
              </a:ext>
            </a:extLst>
          </p:cNvPr>
          <p:cNvPicPr>
            <a:picLocks noChangeAspect="1" noChangeArrowheads="1"/>
          </p:cNvPicPr>
          <p:nvPr userDrawn="1"/>
        </p:nvPicPr>
        <p:blipFill>
          <a:blip r:embed="rId2" cstate="print"/>
          <a:srcRect/>
          <a:stretch>
            <a:fillRect/>
          </a:stretch>
        </p:blipFill>
        <p:spPr bwMode="auto">
          <a:xfrm>
            <a:off x="5218710" y="383074"/>
            <a:ext cx="6609290" cy="6293409"/>
          </a:xfrm>
          <a:prstGeom prst="rect">
            <a:avLst/>
          </a:prstGeom>
          <a:noFill/>
        </p:spPr>
      </p:pic>
      <p:pic>
        <p:nvPicPr>
          <p:cNvPr id="15" name="图片 14">
            <a:extLst>
              <a:ext uri="{FF2B5EF4-FFF2-40B4-BE49-F238E27FC236}">
                <a16:creationId xmlns:a16="http://schemas.microsoft.com/office/drawing/2014/main" id="{DD531E73-D49F-44B6-8873-1EE46859E73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0816"/>
          <a:stretch/>
        </p:blipFill>
        <p:spPr>
          <a:xfrm>
            <a:off x="0" y="0"/>
            <a:ext cx="7067550" cy="6857433"/>
          </a:xfrm>
          <a:prstGeom prst="rect">
            <a:avLst/>
          </a:prstGeom>
          <a:ln>
            <a:noFill/>
          </a:ln>
          <a:effectLst>
            <a:outerShdw blurRad="292100" dist="139700" dir="2700000" algn="tl" rotWithShape="0">
              <a:srgbClr val="333333">
                <a:alpha val="45000"/>
              </a:srgbClr>
            </a:outerShdw>
          </a:effectLst>
        </p:spPr>
      </p:pic>
    </p:spTree>
    <p:extLst>
      <p:ext uri="{BB962C8B-B14F-4D97-AF65-F5344CB8AC3E}">
        <p14:creationId xmlns:p14="http://schemas.microsoft.com/office/powerpoint/2010/main" val="518430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4288A30-79F8-4776-9BAE-C58E30D70B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1969" y="0"/>
            <a:ext cx="5860031" cy="6858000"/>
          </a:xfrm>
          <a:prstGeom prst="rect">
            <a:avLst/>
          </a:prstGeom>
        </p:spPr>
      </p:pic>
      <p:sp>
        <p:nvSpPr>
          <p:cNvPr id="4" name="日期占位符 3">
            <a:extLst>
              <a:ext uri="{FF2B5EF4-FFF2-40B4-BE49-F238E27FC236}">
                <a16:creationId xmlns:a16="http://schemas.microsoft.com/office/drawing/2014/main" id="{E28927A3-B6E3-4EBE-AD7A-F959F4BCC12C}"/>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1F106E44-F842-40EA-967B-0EF7BAF853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2AE3D-519E-4271-9C21-845695B4540F}"/>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9" name="图片 8">
            <a:extLst>
              <a:ext uri="{FF2B5EF4-FFF2-40B4-BE49-F238E27FC236}">
                <a16:creationId xmlns:a16="http://schemas.microsoft.com/office/drawing/2014/main" id="{CAF7DA3A-DC05-4830-A995-41DDF538FD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2526" y="636925"/>
            <a:ext cx="4989474" cy="5927049"/>
          </a:xfrm>
          <a:prstGeom prst="rect">
            <a:avLst/>
          </a:prstGeom>
        </p:spPr>
      </p:pic>
    </p:spTree>
    <p:extLst>
      <p:ext uri="{BB962C8B-B14F-4D97-AF65-F5344CB8AC3E}">
        <p14:creationId xmlns:p14="http://schemas.microsoft.com/office/powerpoint/2010/main" val="1698195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26B6D2-CFC7-4216-AEC2-6C16156C9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1969" y="0"/>
            <a:ext cx="5860031" cy="6858000"/>
          </a:xfrm>
          <a:prstGeom prst="rect">
            <a:avLst/>
          </a:prstGeom>
        </p:spPr>
      </p:pic>
      <p:sp>
        <p:nvSpPr>
          <p:cNvPr id="4" name="日期占位符 3">
            <a:extLst>
              <a:ext uri="{FF2B5EF4-FFF2-40B4-BE49-F238E27FC236}">
                <a16:creationId xmlns:a16="http://schemas.microsoft.com/office/drawing/2014/main" id="{E28927A3-B6E3-4EBE-AD7A-F959F4BCC12C}"/>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1F106E44-F842-40EA-967B-0EF7BAF853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2AE3D-519E-4271-9C21-845695B4540F}"/>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9" name="图片 8">
            <a:extLst>
              <a:ext uri="{FF2B5EF4-FFF2-40B4-BE49-F238E27FC236}">
                <a16:creationId xmlns:a16="http://schemas.microsoft.com/office/drawing/2014/main" id="{CAF7DA3A-DC05-4830-A995-41DDF538FD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2526" y="636925"/>
            <a:ext cx="4989474" cy="5927049"/>
          </a:xfrm>
          <a:prstGeom prst="rect">
            <a:avLst/>
          </a:prstGeom>
        </p:spPr>
      </p:pic>
    </p:spTree>
    <p:extLst>
      <p:ext uri="{BB962C8B-B14F-4D97-AF65-F5344CB8AC3E}">
        <p14:creationId xmlns:p14="http://schemas.microsoft.com/office/powerpoint/2010/main" val="411396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E32B09-0B02-46B2-9758-61BB02FADD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1969" y="0"/>
            <a:ext cx="5860031" cy="6858000"/>
          </a:xfrm>
          <a:prstGeom prst="rect">
            <a:avLst/>
          </a:prstGeom>
        </p:spPr>
      </p:pic>
      <p:sp>
        <p:nvSpPr>
          <p:cNvPr id="4" name="日期占位符 3">
            <a:extLst>
              <a:ext uri="{FF2B5EF4-FFF2-40B4-BE49-F238E27FC236}">
                <a16:creationId xmlns:a16="http://schemas.microsoft.com/office/drawing/2014/main" id="{E28927A3-B6E3-4EBE-AD7A-F959F4BCC12C}"/>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1F106E44-F842-40EA-967B-0EF7BAF853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2AE3D-519E-4271-9C21-845695B4540F}"/>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9" name="图片 8">
            <a:extLst>
              <a:ext uri="{FF2B5EF4-FFF2-40B4-BE49-F238E27FC236}">
                <a16:creationId xmlns:a16="http://schemas.microsoft.com/office/drawing/2014/main" id="{CAF7DA3A-DC05-4830-A995-41DDF538FD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2526" y="636925"/>
            <a:ext cx="4989474" cy="5927049"/>
          </a:xfrm>
          <a:prstGeom prst="rect">
            <a:avLst/>
          </a:prstGeom>
        </p:spPr>
      </p:pic>
    </p:spTree>
    <p:extLst>
      <p:ext uri="{BB962C8B-B14F-4D97-AF65-F5344CB8AC3E}">
        <p14:creationId xmlns:p14="http://schemas.microsoft.com/office/powerpoint/2010/main" val="113459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510E9D-500D-4DAA-B082-58989EF37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1969" y="0"/>
            <a:ext cx="5860031" cy="6858000"/>
          </a:xfrm>
          <a:prstGeom prst="rect">
            <a:avLst/>
          </a:prstGeom>
        </p:spPr>
      </p:pic>
      <p:sp>
        <p:nvSpPr>
          <p:cNvPr id="4" name="日期占位符 3">
            <a:extLst>
              <a:ext uri="{FF2B5EF4-FFF2-40B4-BE49-F238E27FC236}">
                <a16:creationId xmlns:a16="http://schemas.microsoft.com/office/drawing/2014/main" id="{E28927A3-B6E3-4EBE-AD7A-F959F4BCC12C}"/>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1F106E44-F842-40EA-967B-0EF7BAF853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72AE3D-519E-4271-9C21-845695B4540F}"/>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9" name="图片 8">
            <a:extLst>
              <a:ext uri="{FF2B5EF4-FFF2-40B4-BE49-F238E27FC236}">
                <a16:creationId xmlns:a16="http://schemas.microsoft.com/office/drawing/2014/main" id="{CAF7DA3A-DC05-4830-A995-41DDF538FD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2526" y="636925"/>
            <a:ext cx="4989474" cy="5927049"/>
          </a:xfrm>
          <a:prstGeom prst="rect">
            <a:avLst/>
          </a:prstGeom>
        </p:spPr>
      </p:pic>
    </p:spTree>
    <p:extLst>
      <p:ext uri="{BB962C8B-B14F-4D97-AF65-F5344CB8AC3E}">
        <p14:creationId xmlns:p14="http://schemas.microsoft.com/office/powerpoint/2010/main" val="3502208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16247F94-AE13-493F-B3E4-E12862946964}"/>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6" name="页脚占位符 5">
            <a:extLst>
              <a:ext uri="{FF2B5EF4-FFF2-40B4-BE49-F238E27FC236}">
                <a16:creationId xmlns:a16="http://schemas.microsoft.com/office/drawing/2014/main" id="{6D33EB9F-53C4-4E03-B588-57185CC858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75CB92-7912-4C6B-A428-C93F7FB48254}"/>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9" name="图片 8">
            <a:extLst>
              <a:ext uri="{FF2B5EF4-FFF2-40B4-BE49-F238E27FC236}">
                <a16:creationId xmlns:a16="http://schemas.microsoft.com/office/drawing/2014/main" id="{FD9C79AA-AF21-429B-BF22-6A2378567D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6CB858EF-A361-42F8-B0F9-A9B299892BD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346" r="1408" b="4682"/>
          <a:stretch/>
        </p:blipFill>
        <p:spPr>
          <a:xfrm>
            <a:off x="1224012" y="704850"/>
            <a:ext cx="10005964" cy="5238750"/>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796B94BC-461B-438D-B7B5-DFD769BAB7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7778751" cy="6858000"/>
          </a:xfrm>
          <a:prstGeom prst="rect">
            <a:avLst/>
          </a:prstGeom>
        </p:spPr>
      </p:pic>
    </p:spTree>
    <p:extLst>
      <p:ext uri="{BB962C8B-B14F-4D97-AF65-F5344CB8AC3E}">
        <p14:creationId xmlns:p14="http://schemas.microsoft.com/office/powerpoint/2010/main" val="3561029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4B497F-F397-43FD-9DDC-D35C0C7117EB}"/>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3" name="页脚占位符 2">
            <a:extLst>
              <a:ext uri="{FF2B5EF4-FFF2-40B4-BE49-F238E27FC236}">
                <a16:creationId xmlns:a16="http://schemas.microsoft.com/office/drawing/2014/main" id="{DEE1CB5D-5C21-4A78-925D-C6B552A45E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F72B208-36CC-423F-B2A7-2B647F8FA49D}"/>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7" name="Picture 4" descr="未标题-1">
            <a:extLst>
              <a:ext uri="{FF2B5EF4-FFF2-40B4-BE49-F238E27FC236}">
                <a16:creationId xmlns:a16="http://schemas.microsoft.com/office/drawing/2014/main" id="{4F67D54C-7FDF-4CA3-BBF1-E7E7724B3E03}"/>
              </a:ext>
            </a:extLst>
          </p:cNvPr>
          <p:cNvPicPr>
            <a:picLocks noChangeAspect="1" noChangeArrowheads="1"/>
          </p:cNvPicPr>
          <p:nvPr userDrawn="1"/>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42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二">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D5D69C8-157E-41BD-A0C4-AAE872860AF5}"/>
              </a:ext>
            </a:extLst>
          </p:cNvPr>
          <p:cNvSpPr>
            <a:spLocks noGrp="1"/>
          </p:cNvSpPr>
          <p:nvPr>
            <p:ph type="dt" sz="half" idx="10"/>
          </p:nvPr>
        </p:nvSpPr>
        <p:spPr/>
        <p:txBody>
          <a:bodyPr/>
          <a:lstStyle/>
          <a:p>
            <a:fld id="{8438F298-2627-4CC1-83AB-55E31DAF4FC3}"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id="{4180F8D6-3CA7-4E8F-BDB3-CA9EECB78E6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BCF6D5-F0AA-4CD4-A1ED-3270495B9668}"/>
              </a:ext>
            </a:extLst>
          </p:cNvPr>
          <p:cNvSpPr>
            <a:spLocks noGrp="1"/>
          </p:cNvSpPr>
          <p:nvPr>
            <p:ph type="sldNum" sz="quarter" idx="12"/>
          </p:nvPr>
        </p:nvSpPr>
        <p:spPr/>
        <p:txBody>
          <a:bodyPr/>
          <a:lstStyle/>
          <a:p>
            <a:fld id="{F955BF6E-A6BB-4EBA-A850-B2E069F960F4}" type="slidenum">
              <a:rPr lang="zh-CN" altLang="en-US" smtClean="0"/>
              <a:t>‹#›</a:t>
            </a:fld>
            <a:endParaRPr lang="zh-CN" altLang="en-US"/>
          </a:p>
        </p:txBody>
      </p:sp>
      <p:pic>
        <p:nvPicPr>
          <p:cNvPr id="6" name="图片 5">
            <a:extLst>
              <a:ext uri="{FF2B5EF4-FFF2-40B4-BE49-F238E27FC236}">
                <a16:creationId xmlns:a16="http://schemas.microsoft.com/office/drawing/2014/main" id="{516358E3-14B6-4B9C-818B-B03AB41740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975101"/>
            <a:ext cx="12192000" cy="2882900"/>
          </a:xfrm>
          <a:prstGeom prst="rect">
            <a:avLst/>
          </a:prstGeom>
        </p:spPr>
      </p:pic>
      <p:pic>
        <p:nvPicPr>
          <p:cNvPr id="7" name="Picture 4" descr="未标题-1">
            <a:extLst>
              <a:ext uri="{FF2B5EF4-FFF2-40B4-BE49-F238E27FC236}">
                <a16:creationId xmlns:a16="http://schemas.microsoft.com/office/drawing/2014/main" id="{42670F0C-09C8-4AAE-AAE0-944FCF59D6ED}"/>
              </a:ext>
            </a:extLst>
          </p:cNvPr>
          <p:cNvPicPr>
            <a:picLocks noChangeAspect="1" noChangeArrowheads="1"/>
          </p:cNvPicPr>
          <p:nvPr userDrawn="1"/>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89572" y="486491"/>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05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CF0"/>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3EF24A-8C4A-4E75-9B5B-69A4B6C81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B8CE22-80DC-4E7C-B36D-271FFEB00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7E07A9-764A-487B-8C0E-279CD467D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38F298-2627-4CC1-83AB-55E31DAF4FC3}"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id="{736B6CC2-E8E1-4BBB-A2D5-5767B8BD74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DCFF9B-FA52-4976-8504-C78FB9631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5BF6E-A6BB-4EBA-A850-B2E069F960F4}" type="slidenum">
              <a:rPr lang="zh-CN" altLang="en-US" smtClean="0"/>
              <a:t>‹#›</a:t>
            </a:fld>
            <a:endParaRPr lang="zh-CN" altLang="en-US"/>
          </a:p>
        </p:txBody>
      </p:sp>
    </p:spTree>
    <p:extLst>
      <p:ext uri="{BB962C8B-B14F-4D97-AF65-F5344CB8AC3E}">
        <p14:creationId xmlns:p14="http://schemas.microsoft.com/office/powerpoint/2010/main" val="3794372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4" r:id="rId4"/>
    <p:sldLayoutId id="2147483665" r:id="rId5"/>
    <p:sldLayoutId id="2147483666" r:id="rId6"/>
    <p:sldLayoutId id="2147483652" r:id="rId7"/>
    <p:sldLayoutId id="2147483655" r:id="rId8"/>
    <p:sldLayoutId id="2147483667" r:id="rId9"/>
    <p:sldLayoutId id="2147483668" r:id="rId10"/>
    <p:sldLayoutId id="2147483669" r:id="rId11"/>
    <p:sldLayoutId id="2147483670" r:id="rId12"/>
    <p:sldLayoutId id="2147483671" r:id="rId13"/>
    <p:sldLayoutId id="214748367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7.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7.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7.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
            <a:extLst>
              <a:ext uri="{FF2B5EF4-FFF2-40B4-BE49-F238E27FC236}">
                <a16:creationId xmlns:a16="http://schemas.microsoft.com/office/drawing/2014/main" id="{862C9EC0-1A16-4BBF-91F5-F90841E22EDE}"/>
              </a:ext>
            </a:extLst>
          </p:cNvPr>
          <p:cNvSpPr txBox="1"/>
          <p:nvPr/>
        </p:nvSpPr>
        <p:spPr>
          <a:xfrm>
            <a:off x="240164" y="4365479"/>
            <a:ext cx="4463081" cy="584775"/>
          </a:xfrm>
          <a:prstGeom prst="rect">
            <a:avLst/>
          </a:prstGeom>
          <a:noFill/>
        </p:spPr>
        <p:txBody>
          <a:bodyPr wrap="none" rtlCol="0">
            <a:spAutoFit/>
          </a:bodyPr>
          <a:lstStyle/>
          <a:p>
            <a:r>
              <a:rPr lang="zh-CN" altLang="en-US" sz="3200" b="1" dirty="0">
                <a:solidFill>
                  <a:srgbClr val="474E5B"/>
                </a:solidFill>
                <a:latin typeface="苹方 特粗" pitchFamily="34" charset="-122"/>
                <a:ea typeface="苹方 特粗" pitchFamily="34" charset="-122"/>
              </a:rPr>
              <a:t>在此输入汇报</a:t>
            </a:r>
            <a:r>
              <a:rPr lang="en-US" altLang="zh-CN" sz="3200" b="1" dirty="0">
                <a:solidFill>
                  <a:srgbClr val="474E5B"/>
                </a:solidFill>
                <a:latin typeface="苹方 特粗" pitchFamily="34" charset="-122"/>
                <a:ea typeface="苹方 特粗" pitchFamily="34" charset="-122"/>
              </a:rPr>
              <a:t>/</a:t>
            </a:r>
            <a:r>
              <a:rPr lang="zh-CN" altLang="en-US" sz="3200" b="1" dirty="0">
                <a:solidFill>
                  <a:srgbClr val="474E5B"/>
                </a:solidFill>
                <a:latin typeface="苹方 特粗" pitchFamily="34" charset="-122"/>
                <a:ea typeface="苹方 特粗" pitchFamily="34" charset="-122"/>
              </a:rPr>
              <a:t>答辩标题</a:t>
            </a:r>
            <a:endParaRPr lang="en-US" altLang="zh-CN" sz="3200" b="1" dirty="0">
              <a:solidFill>
                <a:srgbClr val="474E5B"/>
              </a:solidFill>
              <a:latin typeface="苹方 特粗" pitchFamily="34" charset="-122"/>
              <a:ea typeface="苹方 特粗" pitchFamily="34" charset="-122"/>
            </a:endParaRPr>
          </a:p>
        </p:txBody>
      </p:sp>
      <p:sp>
        <p:nvSpPr>
          <p:cNvPr id="6" name="TextBox 11">
            <a:extLst>
              <a:ext uri="{FF2B5EF4-FFF2-40B4-BE49-F238E27FC236}">
                <a16:creationId xmlns:a16="http://schemas.microsoft.com/office/drawing/2014/main" id="{ED92B093-2B2F-4465-BFE4-838CCC25306D}"/>
              </a:ext>
            </a:extLst>
          </p:cNvPr>
          <p:cNvSpPr txBox="1"/>
          <p:nvPr/>
        </p:nvSpPr>
        <p:spPr>
          <a:xfrm>
            <a:off x="240164" y="5037553"/>
            <a:ext cx="3780651" cy="307777"/>
          </a:xfrm>
          <a:prstGeom prst="rect">
            <a:avLst/>
          </a:prstGeom>
          <a:noFill/>
        </p:spPr>
        <p:txBody>
          <a:bodyPr wrap="none" rtlCol="0">
            <a:spAutoFit/>
          </a:bodyPr>
          <a:lstStyle/>
          <a:p>
            <a:r>
              <a:rPr lang="en-US" altLang="zh-CN" sz="1400" dirty="0">
                <a:solidFill>
                  <a:schemeClr val="bg1">
                    <a:lumMod val="50000"/>
                  </a:schemeClr>
                </a:solidFill>
                <a:latin typeface="苹方 特粗" pitchFamily="34" charset="-122"/>
                <a:ea typeface="苹方 特粗" pitchFamily="34" charset="-122"/>
              </a:rPr>
              <a:t>ENTER THE TITLE OF REPORT/REPLY HERE</a:t>
            </a:r>
          </a:p>
        </p:txBody>
      </p:sp>
      <p:sp>
        <p:nvSpPr>
          <p:cNvPr id="7" name="TextBox 12">
            <a:extLst>
              <a:ext uri="{FF2B5EF4-FFF2-40B4-BE49-F238E27FC236}">
                <a16:creationId xmlns:a16="http://schemas.microsoft.com/office/drawing/2014/main" id="{4D8D877E-49C5-484C-BF72-0269CD88252E}"/>
              </a:ext>
            </a:extLst>
          </p:cNvPr>
          <p:cNvSpPr txBox="1"/>
          <p:nvPr/>
        </p:nvSpPr>
        <p:spPr>
          <a:xfrm>
            <a:off x="240164" y="5823489"/>
            <a:ext cx="1261884" cy="307777"/>
          </a:xfrm>
          <a:prstGeom prst="rect">
            <a:avLst/>
          </a:prstGeom>
          <a:noFill/>
        </p:spPr>
        <p:txBody>
          <a:bodyPr wrap="none" rtlCol="0">
            <a:spAutoFit/>
          </a:bodyPr>
          <a:lstStyle/>
          <a:p>
            <a:r>
              <a:rPr lang="zh-CN" altLang="en-US" sz="1400" dirty="0">
                <a:solidFill>
                  <a:srgbClr val="474E5B"/>
                </a:solidFill>
                <a:latin typeface="苹方 特粗" pitchFamily="34" charset="-122"/>
                <a:ea typeface="苹方 特粗" pitchFamily="34" charset="-122"/>
              </a:rPr>
              <a:t>汇报人：姓名</a:t>
            </a:r>
            <a:endParaRPr lang="en-US" altLang="zh-CN" sz="1400" dirty="0">
              <a:solidFill>
                <a:srgbClr val="474E5B"/>
              </a:solidFill>
              <a:latin typeface="苹方 特粗" pitchFamily="34" charset="-122"/>
              <a:ea typeface="苹方 特粗" pitchFamily="34" charset="-122"/>
            </a:endParaRPr>
          </a:p>
        </p:txBody>
      </p:sp>
      <p:pic>
        <p:nvPicPr>
          <p:cNvPr id="17" name="Picture 4" descr="未标题-1">
            <a:extLst>
              <a:ext uri="{FF2B5EF4-FFF2-40B4-BE49-F238E27FC236}">
                <a16:creationId xmlns:a16="http://schemas.microsoft.com/office/drawing/2014/main" id="{8BD4B7FF-FAC1-4EA1-8E5E-C636D19D0127}"/>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29665" y="3713149"/>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0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0B48B36-4A98-4264-AC69-8DD2DC6A5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8331" y="1799347"/>
            <a:ext cx="4322068" cy="1851464"/>
          </a:xfrm>
          <a:prstGeom prst="rect">
            <a:avLst/>
          </a:prstGeom>
        </p:spPr>
      </p:pic>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2</a:t>
            </a:r>
            <a:endParaRPr lang="zh-CN" altLang="en-US" sz="2667" dirty="0">
              <a:solidFill>
                <a:srgbClr val="E1E0D8"/>
              </a:solidFill>
              <a:latin typeface="Impact" pitchFamily="34" charset="0"/>
              <a:ea typeface="宋体" panose="02010600030101010101" pitchFamily="2" charset="-122"/>
            </a:endParaRPr>
          </a:p>
        </p:txBody>
      </p:sp>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2447595" y="2112335"/>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p>
        </p:txBody>
      </p:sp>
      <p:sp>
        <p:nvSpPr>
          <p:cNvPr id="19" name="文本框 18">
            <a:extLst>
              <a:ext uri="{FF2B5EF4-FFF2-40B4-BE49-F238E27FC236}">
                <a16:creationId xmlns:a16="http://schemas.microsoft.com/office/drawing/2014/main" id="{503E0C68-DA60-417A-94AF-3E2A39D1D51A}"/>
              </a:ext>
            </a:extLst>
          </p:cNvPr>
          <p:cNvSpPr txBox="1"/>
          <p:nvPr/>
        </p:nvSpPr>
        <p:spPr>
          <a:xfrm>
            <a:off x="2447595" y="2474023"/>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36" name="图片 35">
            <a:extLst>
              <a:ext uri="{FF2B5EF4-FFF2-40B4-BE49-F238E27FC236}">
                <a16:creationId xmlns:a16="http://schemas.microsoft.com/office/drawing/2014/main" id="{4AEB6924-5A46-4C95-B6A1-ABD0B88B1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8330" y="3987060"/>
            <a:ext cx="4322068" cy="1851464"/>
          </a:xfrm>
          <a:prstGeom prst="rect">
            <a:avLst/>
          </a:prstGeom>
        </p:spPr>
      </p:pic>
      <p:pic>
        <p:nvPicPr>
          <p:cNvPr id="37" name="图片 36">
            <a:extLst>
              <a:ext uri="{FF2B5EF4-FFF2-40B4-BE49-F238E27FC236}">
                <a16:creationId xmlns:a16="http://schemas.microsoft.com/office/drawing/2014/main" id="{C430C405-57C2-426E-A02F-D9661527CC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033" y="3987060"/>
            <a:ext cx="4322068" cy="1851464"/>
          </a:xfrm>
          <a:prstGeom prst="rect">
            <a:avLst/>
          </a:prstGeom>
        </p:spPr>
      </p:pic>
      <p:pic>
        <p:nvPicPr>
          <p:cNvPr id="38" name="图片 37">
            <a:extLst>
              <a:ext uri="{FF2B5EF4-FFF2-40B4-BE49-F238E27FC236}">
                <a16:creationId xmlns:a16="http://schemas.microsoft.com/office/drawing/2014/main" id="{C4DE07B6-453A-40C5-9697-3E24B61CB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033" y="1796819"/>
            <a:ext cx="4322068" cy="1851464"/>
          </a:xfrm>
          <a:prstGeom prst="rect">
            <a:avLst/>
          </a:prstGeom>
        </p:spPr>
      </p:pic>
      <p:pic>
        <p:nvPicPr>
          <p:cNvPr id="10" name="图片 9">
            <a:extLst>
              <a:ext uri="{FF2B5EF4-FFF2-40B4-BE49-F238E27FC236}">
                <a16:creationId xmlns:a16="http://schemas.microsoft.com/office/drawing/2014/main" id="{5F3E1CDD-C7DD-43F7-8934-4D9AEC3D5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7823" y="2537845"/>
            <a:ext cx="2478783" cy="2500337"/>
          </a:xfrm>
          <a:prstGeom prst="rect">
            <a:avLst/>
          </a:prstGeom>
        </p:spPr>
      </p:pic>
      <p:cxnSp>
        <p:nvCxnSpPr>
          <p:cNvPr id="43" name="直接连接符 42">
            <a:extLst>
              <a:ext uri="{FF2B5EF4-FFF2-40B4-BE49-F238E27FC236}">
                <a16:creationId xmlns:a16="http://schemas.microsoft.com/office/drawing/2014/main" id="{B019FF47-DDC2-457A-8DCF-2CF80481F7B7}"/>
              </a:ext>
            </a:extLst>
          </p:cNvPr>
          <p:cNvCxnSpPr>
            <a:cxnSpLocks/>
          </p:cNvCxnSpPr>
          <p:nvPr/>
        </p:nvCxnSpPr>
        <p:spPr>
          <a:xfrm>
            <a:off x="2545662" y="2450889"/>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8F06E3E-AF81-4B79-ADCB-44DA2B5F21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885" y="2249971"/>
            <a:ext cx="520700" cy="488951"/>
          </a:xfrm>
          <a:prstGeom prst="rect">
            <a:avLst/>
          </a:prstGeom>
        </p:spPr>
      </p:pic>
      <p:pic>
        <p:nvPicPr>
          <p:cNvPr id="21" name="图片 20">
            <a:extLst>
              <a:ext uri="{FF2B5EF4-FFF2-40B4-BE49-F238E27FC236}">
                <a16:creationId xmlns:a16="http://schemas.microsoft.com/office/drawing/2014/main" id="{58C54845-FD6C-4E0F-88D8-F16C16B832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36427" y="2096811"/>
            <a:ext cx="533400" cy="546100"/>
          </a:xfrm>
          <a:prstGeom prst="rect">
            <a:avLst/>
          </a:prstGeom>
        </p:spPr>
      </p:pic>
      <p:pic>
        <p:nvPicPr>
          <p:cNvPr id="23" name="图片 22">
            <a:extLst>
              <a:ext uri="{FF2B5EF4-FFF2-40B4-BE49-F238E27FC236}">
                <a16:creationId xmlns:a16="http://schemas.microsoft.com/office/drawing/2014/main" id="{CCCCE712-B5D3-4F63-9828-8E09341F05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3583" y="4275093"/>
            <a:ext cx="495300" cy="520700"/>
          </a:xfrm>
          <a:prstGeom prst="rect">
            <a:avLst/>
          </a:prstGeom>
        </p:spPr>
      </p:pic>
      <p:pic>
        <p:nvPicPr>
          <p:cNvPr id="25" name="图片 24">
            <a:extLst>
              <a:ext uri="{FF2B5EF4-FFF2-40B4-BE49-F238E27FC236}">
                <a16:creationId xmlns:a16="http://schemas.microsoft.com/office/drawing/2014/main" id="{0F367577-8785-40E8-909F-F2EE08F9A4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40229" y="4464566"/>
            <a:ext cx="476251" cy="482601"/>
          </a:xfrm>
          <a:prstGeom prst="rect">
            <a:avLst/>
          </a:prstGeom>
        </p:spPr>
      </p:pic>
      <p:sp>
        <p:nvSpPr>
          <p:cNvPr id="55" name="TextBox 7">
            <a:extLst>
              <a:ext uri="{FF2B5EF4-FFF2-40B4-BE49-F238E27FC236}">
                <a16:creationId xmlns:a16="http://schemas.microsoft.com/office/drawing/2014/main" id="{1DB368AE-7436-41FB-B0F0-01F062A325A4}"/>
              </a:ext>
            </a:extLst>
          </p:cNvPr>
          <p:cNvSpPr txBox="1"/>
          <p:nvPr/>
        </p:nvSpPr>
        <p:spPr>
          <a:xfrm>
            <a:off x="2447595" y="4191196"/>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56" name="文本框 55">
            <a:extLst>
              <a:ext uri="{FF2B5EF4-FFF2-40B4-BE49-F238E27FC236}">
                <a16:creationId xmlns:a16="http://schemas.microsoft.com/office/drawing/2014/main" id="{0A2A686E-CC74-470D-B744-B97BE63F4889}"/>
              </a:ext>
            </a:extLst>
          </p:cNvPr>
          <p:cNvSpPr txBox="1"/>
          <p:nvPr/>
        </p:nvSpPr>
        <p:spPr>
          <a:xfrm>
            <a:off x="2447595" y="4552885"/>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57" name="直接连接符 56">
            <a:extLst>
              <a:ext uri="{FF2B5EF4-FFF2-40B4-BE49-F238E27FC236}">
                <a16:creationId xmlns:a16="http://schemas.microsoft.com/office/drawing/2014/main" id="{6D2CAFE0-BE6F-4974-8555-0AF47E51BF88}"/>
              </a:ext>
            </a:extLst>
          </p:cNvPr>
          <p:cNvCxnSpPr>
            <a:cxnSpLocks/>
          </p:cNvCxnSpPr>
          <p:nvPr/>
        </p:nvCxnSpPr>
        <p:spPr>
          <a:xfrm>
            <a:off x="2545662" y="4529751"/>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sp>
        <p:nvSpPr>
          <p:cNvPr id="58" name="TextBox 7">
            <a:extLst>
              <a:ext uri="{FF2B5EF4-FFF2-40B4-BE49-F238E27FC236}">
                <a16:creationId xmlns:a16="http://schemas.microsoft.com/office/drawing/2014/main" id="{314E482D-4B70-4F04-A3CD-5BEB60FD3003}"/>
              </a:ext>
            </a:extLst>
          </p:cNvPr>
          <p:cNvSpPr txBox="1"/>
          <p:nvPr/>
        </p:nvSpPr>
        <p:spPr>
          <a:xfrm>
            <a:off x="8566885" y="4321484"/>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59" name="文本框 58">
            <a:extLst>
              <a:ext uri="{FF2B5EF4-FFF2-40B4-BE49-F238E27FC236}">
                <a16:creationId xmlns:a16="http://schemas.microsoft.com/office/drawing/2014/main" id="{CCEC28CF-7CAE-4E57-94D2-518AEA01353E}"/>
              </a:ext>
            </a:extLst>
          </p:cNvPr>
          <p:cNvSpPr txBox="1"/>
          <p:nvPr/>
        </p:nvSpPr>
        <p:spPr>
          <a:xfrm>
            <a:off x="7270333" y="4683173"/>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60" name="直接连接符 59">
            <a:extLst>
              <a:ext uri="{FF2B5EF4-FFF2-40B4-BE49-F238E27FC236}">
                <a16:creationId xmlns:a16="http://schemas.microsoft.com/office/drawing/2014/main" id="{91CC5675-9979-441A-B521-D714AFF32A41}"/>
              </a:ext>
            </a:extLst>
          </p:cNvPr>
          <p:cNvCxnSpPr>
            <a:cxnSpLocks/>
          </p:cNvCxnSpPr>
          <p:nvPr/>
        </p:nvCxnSpPr>
        <p:spPr>
          <a:xfrm>
            <a:off x="9360363" y="4660039"/>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sp>
        <p:nvSpPr>
          <p:cNvPr id="64" name="TextBox 7">
            <a:extLst>
              <a:ext uri="{FF2B5EF4-FFF2-40B4-BE49-F238E27FC236}">
                <a16:creationId xmlns:a16="http://schemas.microsoft.com/office/drawing/2014/main" id="{7EDD08F6-A35B-435F-80F7-8B9C718A93F5}"/>
              </a:ext>
            </a:extLst>
          </p:cNvPr>
          <p:cNvSpPr txBox="1"/>
          <p:nvPr/>
        </p:nvSpPr>
        <p:spPr>
          <a:xfrm>
            <a:off x="8566885" y="2044183"/>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65" name="文本框 64">
            <a:extLst>
              <a:ext uri="{FF2B5EF4-FFF2-40B4-BE49-F238E27FC236}">
                <a16:creationId xmlns:a16="http://schemas.microsoft.com/office/drawing/2014/main" id="{1861DAE6-B03A-420F-AF13-68B60159014D}"/>
              </a:ext>
            </a:extLst>
          </p:cNvPr>
          <p:cNvSpPr txBox="1"/>
          <p:nvPr/>
        </p:nvSpPr>
        <p:spPr>
          <a:xfrm>
            <a:off x="7270333" y="2405871"/>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66" name="直接连接符 65">
            <a:extLst>
              <a:ext uri="{FF2B5EF4-FFF2-40B4-BE49-F238E27FC236}">
                <a16:creationId xmlns:a16="http://schemas.microsoft.com/office/drawing/2014/main" id="{C7E79A2B-FE5F-4394-8BD4-0ADA1E32D424}"/>
              </a:ext>
            </a:extLst>
          </p:cNvPr>
          <p:cNvCxnSpPr>
            <a:cxnSpLocks/>
          </p:cNvCxnSpPr>
          <p:nvPr/>
        </p:nvCxnSpPr>
        <p:spPr>
          <a:xfrm>
            <a:off x="9360363" y="2382737"/>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sp>
        <p:nvSpPr>
          <p:cNvPr id="67" name="TextBox 6">
            <a:extLst>
              <a:ext uri="{FF2B5EF4-FFF2-40B4-BE49-F238E27FC236}">
                <a16:creationId xmlns:a16="http://schemas.microsoft.com/office/drawing/2014/main" id="{7A5D9A90-EEED-4908-859A-061EE529C7DC}"/>
              </a:ext>
            </a:extLst>
          </p:cNvPr>
          <p:cNvSpPr txBox="1"/>
          <p:nvPr/>
        </p:nvSpPr>
        <p:spPr>
          <a:xfrm>
            <a:off x="5352049" y="2968531"/>
            <a:ext cx="497252" cy="502766"/>
          </a:xfrm>
          <a:prstGeom prst="rect">
            <a:avLst/>
          </a:prstGeom>
          <a:noFill/>
        </p:spPr>
        <p:txBody>
          <a:bodyPr wrap="none" rtlCol="0">
            <a:spAutoFit/>
          </a:bodyPr>
          <a:lstStyle/>
          <a:p>
            <a:pPr defTabSz="1219020"/>
            <a:r>
              <a:rPr lang="en-US" altLang="zh-CN" sz="2667" dirty="0">
                <a:solidFill>
                  <a:prstClr val="white"/>
                </a:solidFill>
                <a:latin typeface="Impact" pitchFamily="34" charset="0"/>
                <a:ea typeface="宋体" panose="02010600030101010101" pitchFamily="2" charset="-122"/>
              </a:rPr>
              <a:t>01</a:t>
            </a:r>
          </a:p>
        </p:txBody>
      </p:sp>
      <p:sp>
        <p:nvSpPr>
          <p:cNvPr id="68" name="TextBox 6">
            <a:extLst>
              <a:ext uri="{FF2B5EF4-FFF2-40B4-BE49-F238E27FC236}">
                <a16:creationId xmlns:a16="http://schemas.microsoft.com/office/drawing/2014/main" id="{860790EB-4C45-4E9B-A6FC-5D01AAFE1D26}"/>
              </a:ext>
            </a:extLst>
          </p:cNvPr>
          <p:cNvSpPr txBox="1"/>
          <p:nvPr/>
        </p:nvSpPr>
        <p:spPr>
          <a:xfrm>
            <a:off x="6301604" y="2968531"/>
            <a:ext cx="538930" cy="502766"/>
          </a:xfrm>
          <a:prstGeom prst="rect">
            <a:avLst/>
          </a:prstGeom>
          <a:noFill/>
        </p:spPr>
        <p:txBody>
          <a:bodyPr wrap="none" rtlCol="0">
            <a:spAutoFit/>
          </a:bodyPr>
          <a:lstStyle/>
          <a:p>
            <a:pPr defTabSz="1219020"/>
            <a:r>
              <a:rPr lang="en-US" altLang="zh-CN" sz="2667" dirty="0">
                <a:solidFill>
                  <a:prstClr val="white"/>
                </a:solidFill>
                <a:latin typeface="Impact" pitchFamily="34" charset="0"/>
                <a:ea typeface="宋体" panose="02010600030101010101" pitchFamily="2" charset="-122"/>
              </a:rPr>
              <a:t>02</a:t>
            </a:r>
          </a:p>
        </p:txBody>
      </p:sp>
      <p:sp>
        <p:nvSpPr>
          <p:cNvPr id="69" name="TextBox 6">
            <a:extLst>
              <a:ext uri="{FF2B5EF4-FFF2-40B4-BE49-F238E27FC236}">
                <a16:creationId xmlns:a16="http://schemas.microsoft.com/office/drawing/2014/main" id="{44E9CC78-D26A-4F88-B7F3-2EFA52D8664F}"/>
              </a:ext>
            </a:extLst>
          </p:cNvPr>
          <p:cNvSpPr txBox="1"/>
          <p:nvPr/>
        </p:nvSpPr>
        <p:spPr>
          <a:xfrm>
            <a:off x="5352050" y="3795039"/>
            <a:ext cx="548548" cy="502766"/>
          </a:xfrm>
          <a:prstGeom prst="rect">
            <a:avLst/>
          </a:prstGeom>
          <a:noFill/>
        </p:spPr>
        <p:txBody>
          <a:bodyPr wrap="none" rtlCol="0">
            <a:spAutoFit/>
          </a:bodyPr>
          <a:lstStyle/>
          <a:p>
            <a:pPr defTabSz="1219020"/>
            <a:r>
              <a:rPr lang="en-US" altLang="zh-CN" sz="2667" dirty="0">
                <a:solidFill>
                  <a:prstClr val="white"/>
                </a:solidFill>
                <a:latin typeface="Impact" pitchFamily="34" charset="0"/>
                <a:ea typeface="宋体" panose="02010600030101010101" pitchFamily="2" charset="-122"/>
              </a:rPr>
              <a:t>03</a:t>
            </a:r>
          </a:p>
        </p:txBody>
      </p:sp>
      <p:sp>
        <p:nvSpPr>
          <p:cNvPr id="70" name="TextBox 6">
            <a:extLst>
              <a:ext uri="{FF2B5EF4-FFF2-40B4-BE49-F238E27FC236}">
                <a16:creationId xmlns:a16="http://schemas.microsoft.com/office/drawing/2014/main" id="{CFDCD096-EA3C-4EEC-9FD0-236F571B58A2}"/>
              </a:ext>
            </a:extLst>
          </p:cNvPr>
          <p:cNvSpPr txBox="1"/>
          <p:nvPr/>
        </p:nvSpPr>
        <p:spPr>
          <a:xfrm>
            <a:off x="6301604" y="3795039"/>
            <a:ext cx="538930" cy="502766"/>
          </a:xfrm>
          <a:prstGeom prst="rect">
            <a:avLst/>
          </a:prstGeom>
          <a:noFill/>
        </p:spPr>
        <p:txBody>
          <a:bodyPr wrap="none" rtlCol="0">
            <a:spAutoFit/>
          </a:bodyPr>
          <a:lstStyle/>
          <a:p>
            <a:pPr defTabSz="1219020"/>
            <a:r>
              <a:rPr lang="en-US" altLang="zh-CN" sz="2667" dirty="0">
                <a:solidFill>
                  <a:prstClr val="white"/>
                </a:solidFill>
                <a:latin typeface="Impact" pitchFamily="34" charset="0"/>
                <a:ea typeface="宋体" panose="02010600030101010101" pitchFamily="2" charset="-122"/>
              </a:rPr>
              <a:t>04</a:t>
            </a:r>
          </a:p>
        </p:txBody>
      </p:sp>
    </p:spTree>
    <p:extLst>
      <p:ext uri="{BB962C8B-B14F-4D97-AF65-F5344CB8AC3E}">
        <p14:creationId xmlns:p14="http://schemas.microsoft.com/office/powerpoint/2010/main" val="4221069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2</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7" name="图片 6">
            <a:extLst>
              <a:ext uri="{FF2B5EF4-FFF2-40B4-BE49-F238E27FC236}">
                <a16:creationId xmlns:a16="http://schemas.microsoft.com/office/drawing/2014/main" id="{9CCCBB7D-A193-47AA-8BFC-CA700DAC19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326" y="3429000"/>
            <a:ext cx="297349" cy="3429000"/>
          </a:xfrm>
          <a:prstGeom prst="rect">
            <a:avLst/>
          </a:prstGeom>
        </p:spPr>
      </p:pic>
      <p:grpSp>
        <p:nvGrpSpPr>
          <p:cNvPr id="5" name="组合 4">
            <a:extLst>
              <a:ext uri="{FF2B5EF4-FFF2-40B4-BE49-F238E27FC236}">
                <a16:creationId xmlns:a16="http://schemas.microsoft.com/office/drawing/2014/main" id="{157687E8-AB01-4F63-8BCE-AAE86D035B06}"/>
              </a:ext>
            </a:extLst>
          </p:cNvPr>
          <p:cNvGrpSpPr/>
          <p:nvPr/>
        </p:nvGrpSpPr>
        <p:grpSpPr>
          <a:xfrm>
            <a:off x="1667662" y="1468371"/>
            <a:ext cx="3510445" cy="4992555"/>
            <a:chOff x="1667662" y="1468371"/>
            <a:chExt cx="3510445" cy="4992555"/>
          </a:xfrm>
        </p:grpSpPr>
        <p:pic>
          <p:nvPicPr>
            <p:cNvPr id="12" name="图片 11">
              <a:extLst>
                <a:ext uri="{FF2B5EF4-FFF2-40B4-BE49-F238E27FC236}">
                  <a16:creationId xmlns:a16="http://schemas.microsoft.com/office/drawing/2014/main" id="{D2D8701D-78B8-4F07-8448-76DF0BCF5F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888" y="1468371"/>
              <a:ext cx="3225219" cy="4992555"/>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2323881" y="1664802"/>
              <a:ext cx="2474780" cy="584775"/>
            </a:xfrm>
            <a:prstGeom prst="rect">
              <a:avLst/>
            </a:prstGeom>
            <a:noFill/>
          </p:spPr>
          <p:txBody>
            <a:bodyPr wrap="none" rtlCol="0">
              <a:spAutoFit/>
            </a:bodyPr>
            <a:lstStyle/>
            <a:p>
              <a:pPr defTabSz="1219020"/>
              <a:r>
                <a:rPr lang="en-US" altLang="zh-CN" sz="3200" dirty="0">
                  <a:solidFill>
                    <a:srgbClr val="E1E0D8"/>
                  </a:solidFill>
                  <a:latin typeface="Impact" pitchFamily="34" charset="0"/>
                  <a:ea typeface="宋体" panose="02010600030101010101" pitchFamily="2" charset="-122"/>
                </a:rPr>
                <a:t>COMPETITOR 1</a:t>
              </a:r>
              <a:endParaRPr lang="zh-CN" altLang="en-US" sz="3200" dirty="0">
                <a:solidFill>
                  <a:srgbClr val="E1E0D8"/>
                </a:solidFill>
                <a:latin typeface="Impact" pitchFamily="34" charset="0"/>
                <a:ea typeface="宋体" panose="02010600030101010101" pitchFamily="2"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2323882" y="4581128"/>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2323882" y="4942817"/>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16" name="图片 15">
              <a:extLst>
                <a:ext uri="{FF2B5EF4-FFF2-40B4-BE49-F238E27FC236}">
                  <a16:creationId xmlns:a16="http://schemas.microsoft.com/office/drawing/2014/main" id="{6E10E801-93AC-4DE9-805C-CC99136D4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662" y="2332064"/>
              <a:ext cx="3084188" cy="1942684"/>
            </a:xfrm>
            <a:prstGeom prst="rect">
              <a:avLst/>
            </a:prstGeom>
          </p:spPr>
        </p:pic>
      </p:grpSp>
      <p:grpSp>
        <p:nvGrpSpPr>
          <p:cNvPr id="6" name="组合 5">
            <a:extLst>
              <a:ext uri="{FF2B5EF4-FFF2-40B4-BE49-F238E27FC236}">
                <a16:creationId xmlns:a16="http://schemas.microsoft.com/office/drawing/2014/main" id="{49C571FD-8F00-47BF-BAC9-EBD1781BC2E5}"/>
              </a:ext>
            </a:extLst>
          </p:cNvPr>
          <p:cNvGrpSpPr/>
          <p:nvPr/>
        </p:nvGrpSpPr>
        <p:grpSpPr>
          <a:xfrm>
            <a:off x="7013893" y="1468371"/>
            <a:ext cx="3510445" cy="4992555"/>
            <a:chOff x="7013893" y="1468371"/>
            <a:chExt cx="3510445" cy="4992555"/>
          </a:xfrm>
        </p:grpSpPr>
        <p:pic>
          <p:nvPicPr>
            <p:cNvPr id="40" name="图片 39">
              <a:extLst>
                <a:ext uri="{FF2B5EF4-FFF2-40B4-BE49-F238E27FC236}">
                  <a16:creationId xmlns:a16="http://schemas.microsoft.com/office/drawing/2014/main" id="{6B7A9A52-9462-4099-8292-3E07037B10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3893" y="1468371"/>
              <a:ext cx="3225219" cy="4992555"/>
            </a:xfrm>
            <a:prstGeom prst="rect">
              <a:avLst/>
            </a:prstGeom>
          </p:spPr>
        </p:pic>
        <p:sp>
          <p:nvSpPr>
            <p:cNvPr id="41" name="TextBox 6">
              <a:extLst>
                <a:ext uri="{FF2B5EF4-FFF2-40B4-BE49-F238E27FC236}">
                  <a16:creationId xmlns:a16="http://schemas.microsoft.com/office/drawing/2014/main" id="{F0679047-E796-42DD-A266-296D077F924D}"/>
                </a:ext>
              </a:extLst>
            </p:cNvPr>
            <p:cNvSpPr txBox="1"/>
            <p:nvPr/>
          </p:nvSpPr>
          <p:spPr>
            <a:xfrm>
              <a:off x="7384887" y="1664802"/>
              <a:ext cx="2524474" cy="584775"/>
            </a:xfrm>
            <a:prstGeom prst="rect">
              <a:avLst/>
            </a:prstGeom>
            <a:noFill/>
          </p:spPr>
          <p:txBody>
            <a:bodyPr wrap="none" rtlCol="0">
              <a:spAutoFit/>
            </a:bodyPr>
            <a:lstStyle/>
            <a:p>
              <a:pPr defTabSz="1219020"/>
              <a:r>
                <a:rPr lang="en-US" altLang="zh-CN" sz="3200" dirty="0">
                  <a:solidFill>
                    <a:srgbClr val="E1E0D8"/>
                  </a:solidFill>
                  <a:latin typeface="Impact" pitchFamily="34" charset="0"/>
                  <a:ea typeface="宋体" panose="02010600030101010101" pitchFamily="2" charset="-122"/>
                </a:rPr>
                <a:t>COMPETITOR 2</a:t>
              </a:r>
              <a:endParaRPr lang="zh-CN" altLang="en-US" sz="3200" dirty="0">
                <a:solidFill>
                  <a:srgbClr val="E1E0D8"/>
                </a:solidFill>
                <a:latin typeface="Impact" pitchFamily="34" charset="0"/>
                <a:ea typeface="宋体" panose="02010600030101010101" pitchFamily="2" charset="-122"/>
              </a:endParaRPr>
            </a:p>
          </p:txBody>
        </p:sp>
        <p:sp>
          <p:nvSpPr>
            <p:cNvPr id="42" name="TextBox 7">
              <a:extLst>
                <a:ext uri="{FF2B5EF4-FFF2-40B4-BE49-F238E27FC236}">
                  <a16:creationId xmlns:a16="http://schemas.microsoft.com/office/drawing/2014/main" id="{F4B159CB-3E94-462F-91D7-EFBC7A4D25BB}"/>
                </a:ext>
              </a:extLst>
            </p:cNvPr>
            <p:cNvSpPr txBox="1"/>
            <p:nvPr/>
          </p:nvSpPr>
          <p:spPr>
            <a:xfrm>
              <a:off x="7384887" y="4581128"/>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44" name="文本框 43">
              <a:extLst>
                <a:ext uri="{FF2B5EF4-FFF2-40B4-BE49-F238E27FC236}">
                  <a16:creationId xmlns:a16="http://schemas.microsoft.com/office/drawing/2014/main" id="{81764ACA-6222-4289-8C8E-3313F9D50C12}"/>
                </a:ext>
              </a:extLst>
            </p:cNvPr>
            <p:cNvSpPr txBox="1"/>
            <p:nvPr/>
          </p:nvSpPr>
          <p:spPr>
            <a:xfrm>
              <a:off x="7384887" y="4942817"/>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17" name="图片 16">
              <a:extLst>
                <a:ext uri="{FF2B5EF4-FFF2-40B4-BE49-F238E27FC236}">
                  <a16:creationId xmlns:a16="http://schemas.microsoft.com/office/drawing/2014/main" id="{E4E05433-5EC7-40DD-9655-4AD42F45D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151" y="2332064"/>
              <a:ext cx="3084187" cy="1942684"/>
            </a:xfrm>
            <a:prstGeom prst="rect">
              <a:avLst/>
            </a:prstGeom>
          </p:spPr>
        </p:pic>
      </p:grpSp>
    </p:spTree>
    <p:extLst>
      <p:ext uri="{BB962C8B-B14F-4D97-AF65-F5344CB8AC3E}">
        <p14:creationId xmlns:p14="http://schemas.microsoft.com/office/powerpoint/2010/main" val="217649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CCBB7D-A193-47AA-8BFC-CA700DAC19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947326" y="0"/>
            <a:ext cx="297349" cy="3429000"/>
          </a:xfrm>
          <a:prstGeom prst="rect">
            <a:avLst/>
          </a:prstGeom>
        </p:spPr>
      </p:pic>
      <p:grpSp>
        <p:nvGrpSpPr>
          <p:cNvPr id="2" name="组合 1">
            <a:extLst>
              <a:ext uri="{FF2B5EF4-FFF2-40B4-BE49-F238E27FC236}">
                <a16:creationId xmlns:a16="http://schemas.microsoft.com/office/drawing/2014/main" id="{F46EED3B-C4E7-4B99-92CB-386E89495C42}"/>
              </a:ext>
            </a:extLst>
          </p:cNvPr>
          <p:cNvGrpSpPr/>
          <p:nvPr/>
        </p:nvGrpSpPr>
        <p:grpSpPr>
          <a:xfrm>
            <a:off x="1667662" y="1220755"/>
            <a:ext cx="3510445" cy="4992555"/>
            <a:chOff x="1667662" y="1220755"/>
            <a:chExt cx="3510445" cy="4992555"/>
          </a:xfrm>
        </p:grpSpPr>
        <p:pic>
          <p:nvPicPr>
            <p:cNvPr id="12" name="图片 11">
              <a:extLst>
                <a:ext uri="{FF2B5EF4-FFF2-40B4-BE49-F238E27FC236}">
                  <a16:creationId xmlns:a16="http://schemas.microsoft.com/office/drawing/2014/main" id="{D2D8701D-78B8-4F07-8448-76DF0BCF5F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2888" y="1220755"/>
              <a:ext cx="3225219" cy="4992555"/>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2323881" y="1417186"/>
              <a:ext cx="2474780" cy="584775"/>
            </a:xfrm>
            <a:prstGeom prst="rect">
              <a:avLst/>
            </a:prstGeom>
            <a:noFill/>
          </p:spPr>
          <p:txBody>
            <a:bodyPr wrap="none" rtlCol="0">
              <a:spAutoFit/>
            </a:bodyPr>
            <a:lstStyle/>
            <a:p>
              <a:pPr defTabSz="1219020"/>
              <a:r>
                <a:rPr lang="en-US" altLang="zh-CN" sz="3200" dirty="0">
                  <a:solidFill>
                    <a:srgbClr val="E1E0D8"/>
                  </a:solidFill>
                  <a:latin typeface="Impact" pitchFamily="34" charset="0"/>
                  <a:ea typeface="宋体" panose="02010600030101010101" pitchFamily="2" charset="-122"/>
                </a:rPr>
                <a:t>COMPETITOR 1</a:t>
              </a:r>
              <a:endParaRPr lang="zh-CN" altLang="en-US" sz="3200" dirty="0">
                <a:solidFill>
                  <a:srgbClr val="E1E0D8"/>
                </a:solidFill>
                <a:latin typeface="Impact" pitchFamily="34" charset="0"/>
                <a:ea typeface="宋体" panose="02010600030101010101" pitchFamily="2"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2323882" y="4333512"/>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2323882" y="4695201"/>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13" name="图片 12">
              <a:extLst>
                <a:ext uri="{FF2B5EF4-FFF2-40B4-BE49-F238E27FC236}">
                  <a16:creationId xmlns:a16="http://schemas.microsoft.com/office/drawing/2014/main" id="{AAC6CFF0-C50C-41F0-BDAB-DD598F5A3F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7662" y="2080870"/>
              <a:ext cx="3094467" cy="1942684"/>
            </a:xfrm>
            <a:prstGeom prst="rect">
              <a:avLst/>
            </a:prstGeom>
          </p:spPr>
        </p:pic>
      </p:grpSp>
      <p:grpSp>
        <p:nvGrpSpPr>
          <p:cNvPr id="4" name="组合 3">
            <a:extLst>
              <a:ext uri="{FF2B5EF4-FFF2-40B4-BE49-F238E27FC236}">
                <a16:creationId xmlns:a16="http://schemas.microsoft.com/office/drawing/2014/main" id="{851A0686-D4AE-48BD-B0DA-D745A40A9669}"/>
              </a:ext>
            </a:extLst>
          </p:cNvPr>
          <p:cNvGrpSpPr/>
          <p:nvPr/>
        </p:nvGrpSpPr>
        <p:grpSpPr>
          <a:xfrm>
            <a:off x="7013893" y="1220755"/>
            <a:ext cx="3510445" cy="4992555"/>
            <a:chOff x="7013893" y="1220755"/>
            <a:chExt cx="3510445" cy="4992555"/>
          </a:xfrm>
        </p:grpSpPr>
        <p:pic>
          <p:nvPicPr>
            <p:cNvPr id="40" name="图片 39">
              <a:extLst>
                <a:ext uri="{FF2B5EF4-FFF2-40B4-BE49-F238E27FC236}">
                  <a16:creationId xmlns:a16="http://schemas.microsoft.com/office/drawing/2014/main" id="{6B7A9A52-9462-4099-8292-3E07037B10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3893" y="1220755"/>
              <a:ext cx="3225219" cy="4992555"/>
            </a:xfrm>
            <a:prstGeom prst="rect">
              <a:avLst/>
            </a:prstGeom>
          </p:spPr>
        </p:pic>
        <p:sp>
          <p:nvSpPr>
            <p:cNvPr id="41" name="TextBox 6">
              <a:extLst>
                <a:ext uri="{FF2B5EF4-FFF2-40B4-BE49-F238E27FC236}">
                  <a16:creationId xmlns:a16="http://schemas.microsoft.com/office/drawing/2014/main" id="{F0679047-E796-42DD-A266-296D077F924D}"/>
                </a:ext>
              </a:extLst>
            </p:cNvPr>
            <p:cNvSpPr txBox="1"/>
            <p:nvPr/>
          </p:nvSpPr>
          <p:spPr>
            <a:xfrm>
              <a:off x="7384887" y="1417186"/>
              <a:ext cx="2524474" cy="584775"/>
            </a:xfrm>
            <a:prstGeom prst="rect">
              <a:avLst/>
            </a:prstGeom>
            <a:noFill/>
          </p:spPr>
          <p:txBody>
            <a:bodyPr wrap="none" rtlCol="0">
              <a:spAutoFit/>
            </a:bodyPr>
            <a:lstStyle/>
            <a:p>
              <a:pPr defTabSz="1219020"/>
              <a:r>
                <a:rPr lang="en-US" altLang="zh-CN" sz="3200" dirty="0">
                  <a:solidFill>
                    <a:srgbClr val="E1E0D8"/>
                  </a:solidFill>
                  <a:latin typeface="Impact" pitchFamily="34" charset="0"/>
                  <a:ea typeface="宋体" panose="02010600030101010101" pitchFamily="2" charset="-122"/>
                </a:rPr>
                <a:t>COMPETITOR 2</a:t>
              </a:r>
              <a:endParaRPr lang="zh-CN" altLang="en-US" sz="3200" dirty="0">
                <a:solidFill>
                  <a:srgbClr val="E1E0D8"/>
                </a:solidFill>
                <a:latin typeface="Impact" pitchFamily="34" charset="0"/>
                <a:ea typeface="宋体" panose="02010600030101010101" pitchFamily="2" charset="-122"/>
              </a:endParaRPr>
            </a:p>
          </p:txBody>
        </p:sp>
        <p:sp>
          <p:nvSpPr>
            <p:cNvPr id="42" name="TextBox 7">
              <a:extLst>
                <a:ext uri="{FF2B5EF4-FFF2-40B4-BE49-F238E27FC236}">
                  <a16:creationId xmlns:a16="http://schemas.microsoft.com/office/drawing/2014/main" id="{F4B159CB-3E94-462F-91D7-EFBC7A4D25BB}"/>
                </a:ext>
              </a:extLst>
            </p:cNvPr>
            <p:cNvSpPr txBox="1"/>
            <p:nvPr/>
          </p:nvSpPr>
          <p:spPr>
            <a:xfrm>
              <a:off x="7384887" y="4333512"/>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44" name="文本框 43">
              <a:extLst>
                <a:ext uri="{FF2B5EF4-FFF2-40B4-BE49-F238E27FC236}">
                  <a16:creationId xmlns:a16="http://schemas.microsoft.com/office/drawing/2014/main" id="{81764ACA-6222-4289-8C8E-3313F9D50C12}"/>
                </a:ext>
              </a:extLst>
            </p:cNvPr>
            <p:cNvSpPr txBox="1"/>
            <p:nvPr/>
          </p:nvSpPr>
          <p:spPr>
            <a:xfrm>
              <a:off x="7384887" y="4695201"/>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14" name="图片 13">
              <a:extLst>
                <a:ext uri="{FF2B5EF4-FFF2-40B4-BE49-F238E27FC236}">
                  <a16:creationId xmlns:a16="http://schemas.microsoft.com/office/drawing/2014/main" id="{FA0969DC-C349-4A33-8825-D3666FCAE5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0151" y="2080870"/>
              <a:ext cx="3084187" cy="1942684"/>
            </a:xfrm>
            <a:prstGeom prst="rect">
              <a:avLst/>
            </a:prstGeom>
          </p:spPr>
        </p:pic>
      </p:grpSp>
    </p:spTree>
    <p:extLst>
      <p:ext uri="{BB962C8B-B14F-4D97-AF65-F5344CB8AC3E}">
        <p14:creationId xmlns:p14="http://schemas.microsoft.com/office/powerpoint/2010/main" val="218600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2</a:t>
            </a:r>
            <a:endParaRPr lang="zh-CN" altLang="en-US" sz="2667" dirty="0">
              <a:solidFill>
                <a:srgbClr val="E1E0D8"/>
              </a:solidFill>
              <a:latin typeface="Impact" pitchFamily="34" charset="0"/>
              <a:ea typeface="宋体" panose="02010600030101010101" pitchFamily="2" charset="-122"/>
            </a:endParaRPr>
          </a:p>
        </p:txBody>
      </p:sp>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grpSp>
        <p:nvGrpSpPr>
          <p:cNvPr id="5" name="组合 4">
            <a:extLst>
              <a:ext uri="{FF2B5EF4-FFF2-40B4-BE49-F238E27FC236}">
                <a16:creationId xmlns:a16="http://schemas.microsoft.com/office/drawing/2014/main" id="{F6991CB1-AE52-4B5E-AD04-9DB1E7224941}"/>
              </a:ext>
            </a:extLst>
          </p:cNvPr>
          <p:cNvGrpSpPr/>
          <p:nvPr/>
        </p:nvGrpSpPr>
        <p:grpSpPr>
          <a:xfrm>
            <a:off x="1197646" y="1585633"/>
            <a:ext cx="4535095" cy="1882992"/>
            <a:chOff x="1197646" y="1585633"/>
            <a:chExt cx="4535095" cy="1882992"/>
          </a:xfrm>
        </p:grpSpPr>
        <p:pic>
          <p:nvPicPr>
            <p:cNvPr id="9" name="图片 8">
              <a:extLst>
                <a:ext uri="{FF2B5EF4-FFF2-40B4-BE49-F238E27FC236}">
                  <a16:creationId xmlns:a16="http://schemas.microsoft.com/office/drawing/2014/main" id="{62267D3A-DFE9-433C-B622-508124DD1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7646" y="1585633"/>
              <a:ext cx="4535095" cy="1882992"/>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2447595" y="1929249"/>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p>
          </p:txBody>
        </p:sp>
        <p:sp>
          <p:nvSpPr>
            <p:cNvPr id="19" name="文本框 18">
              <a:extLst>
                <a:ext uri="{FF2B5EF4-FFF2-40B4-BE49-F238E27FC236}">
                  <a16:creationId xmlns:a16="http://schemas.microsoft.com/office/drawing/2014/main" id="{503E0C68-DA60-417A-94AF-3E2A39D1D51A}"/>
                </a:ext>
              </a:extLst>
            </p:cNvPr>
            <p:cNvSpPr txBox="1"/>
            <p:nvPr/>
          </p:nvSpPr>
          <p:spPr>
            <a:xfrm>
              <a:off x="2447595" y="2290938"/>
              <a:ext cx="2784309" cy="802399"/>
            </a:xfrm>
            <a:prstGeom prst="rect">
              <a:avLst/>
            </a:prstGeom>
            <a:noFill/>
          </p:spPr>
          <p:txBody>
            <a:bodyPr wrap="square" rtlCol="0">
              <a:spAutoFit/>
            </a:bodyPr>
            <a:lstStyle/>
            <a:p>
              <a:pPr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22" name="图片 21">
              <a:extLst>
                <a:ext uri="{FF2B5EF4-FFF2-40B4-BE49-F238E27FC236}">
                  <a16:creationId xmlns:a16="http://schemas.microsoft.com/office/drawing/2014/main" id="{74CEABBF-3754-451D-B760-2CA1BAB6A7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56" y="1929249"/>
              <a:ext cx="508761" cy="493107"/>
            </a:xfrm>
            <a:prstGeom prst="rect">
              <a:avLst/>
            </a:prstGeom>
          </p:spPr>
        </p:pic>
      </p:grpSp>
      <p:grpSp>
        <p:nvGrpSpPr>
          <p:cNvPr id="6" name="组合 5">
            <a:extLst>
              <a:ext uri="{FF2B5EF4-FFF2-40B4-BE49-F238E27FC236}">
                <a16:creationId xmlns:a16="http://schemas.microsoft.com/office/drawing/2014/main" id="{8CDC8BAD-0454-46A2-9179-3E297602E4DC}"/>
              </a:ext>
            </a:extLst>
          </p:cNvPr>
          <p:cNvGrpSpPr/>
          <p:nvPr/>
        </p:nvGrpSpPr>
        <p:grpSpPr>
          <a:xfrm>
            <a:off x="6712067" y="1585633"/>
            <a:ext cx="4535095" cy="1882992"/>
            <a:chOff x="6712067" y="1585633"/>
            <a:chExt cx="4535095" cy="1882992"/>
          </a:xfrm>
        </p:grpSpPr>
        <p:pic>
          <p:nvPicPr>
            <p:cNvPr id="14" name="图片 13">
              <a:extLst>
                <a:ext uri="{FF2B5EF4-FFF2-40B4-BE49-F238E27FC236}">
                  <a16:creationId xmlns:a16="http://schemas.microsoft.com/office/drawing/2014/main" id="{C97DA11C-B625-471E-A3AE-54A4053B75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2067" y="1585633"/>
              <a:ext cx="4535095" cy="1882992"/>
            </a:xfrm>
            <a:prstGeom prst="rect">
              <a:avLst/>
            </a:prstGeom>
          </p:spPr>
        </p:pic>
        <p:pic>
          <p:nvPicPr>
            <p:cNvPr id="30" name="图片 29">
              <a:extLst>
                <a:ext uri="{FF2B5EF4-FFF2-40B4-BE49-F238E27FC236}">
                  <a16:creationId xmlns:a16="http://schemas.microsoft.com/office/drawing/2014/main" id="{95D46546-A1A9-4027-B367-CBFADB949C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2659" y="1896235"/>
              <a:ext cx="453972" cy="453972"/>
            </a:xfrm>
            <a:prstGeom prst="rect">
              <a:avLst/>
            </a:prstGeom>
          </p:spPr>
        </p:pic>
        <p:sp>
          <p:nvSpPr>
            <p:cNvPr id="48" name="TextBox 7">
              <a:extLst>
                <a:ext uri="{FF2B5EF4-FFF2-40B4-BE49-F238E27FC236}">
                  <a16:creationId xmlns:a16="http://schemas.microsoft.com/office/drawing/2014/main" id="{D27901CF-7105-46D8-9CCB-C3A273BFC577}"/>
                </a:ext>
              </a:extLst>
            </p:cNvPr>
            <p:cNvSpPr txBox="1"/>
            <p:nvPr/>
          </p:nvSpPr>
          <p:spPr>
            <a:xfrm>
              <a:off x="8003349" y="1935943"/>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p>
          </p:txBody>
        </p:sp>
        <p:sp>
          <p:nvSpPr>
            <p:cNvPr id="49" name="文本框 48">
              <a:extLst>
                <a:ext uri="{FF2B5EF4-FFF2-40B4-BE49-F238E27FC236}">
                  <a16:creationId xmlns:a16="http://schemas.microsoft.com/office/drawing/2014/main" id="{146B68F8-3F38-434B-B5B1-990BA2611025}"/>
                </a:ext>
              </a:extLst>
            </p:cNvPr>
            <p:cNvSpPr txBox="1"/>
            <p:nvPr/>
          </p:nvSpPr>
          <p:spPr>
            <a:xfrm>
              <a:off x="8003348" y="2297631"/>
              <a:ext cx="2784309" cy="802399"/>
            </a:xfrm>
            <a:prstGeom prst="rect">
              <a:avLst/>
            </a:prstGeom>
            <a:noFill/>
          </p:spPr>
          <p:txBody>
            <a:bodyPr wrap="square" rtlCol="0">
              <a:spAutoFit/>
            </a:bodyPr>
            <a:lstStyle/>
            <a:p>
              <a:pPr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8" name="组合 7">
            <a:extLst>
              <a:ext uri="{FF2B5EF4-FFF2-40B4-BE49-F238E27FC236}">
                <a16:creationId xmlns:a16="http://schemas.microsoft.com/office/drawing/2014/main" id="{046C1EF5-B594-4DC7-9FCD-B020D2C01D0C}"/>
              </a:ext>
            </a:extLst>
          </p:cNvPr>
          <p:cNvGrpSpPr/>
          <p:nvPr/>
        </p:nvGrpSpPr>
        <p:grpSpPr>
          <a:xfrm>
            <a:off x="6712067" y="4087201"/>
            <a:ext cx="4535095" cy="1882992"/>
            <a:chOff x="6712067" y="4087201"/>
            <a:chExt cx="4535095" cy="1882992"/>
          </a:xfrm>
        </p:grpSpPr>
        <p:pic>
          <p:nvPicPr>
            <p:cNvPr id="12" name="图片 11">
              <a:extLst>
                <a:ext uri="{FF2B5EF4-FFF2-40B4-BE49-F238E27FC236}">
                  <a16:creationId xmlns:a16="http://schemas.microsoft.com/office/drawing/2014/main" id="{360CF41C-CE3E-44E3-8220-0567B0DC05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2067" y="4087201"/>
              <a:ext cx="4535095" cy="1882992"/>
            </a:xfrm>
            <a:prstGeom prst="rect">
              <a:avLst/>
            </a:prstGeom>
          </p:spPr>
        </p:pic>
        <p:pic>
          <p:nvPicPr>
            <p:cNvPr id="26" name="图片 25">
              <a:extLst>
                <a:ext uri="{FF2B5EF4-FFF2-40B4-BE49-F238E27FC236}">
                  <a16:creationId xmlns:a16="http://schemas.microsoft.com/office/drawing/2014/main" id="{23902FD0-C279-49E1-8604-4BD75DB2FF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2659" y="4330530"/>
              <a:ext cx="461799" cy="461799"/>
            </a:xfrm>
            <a:prstGeom prst="rect">
              <a:avLst/>
            </a:prstGeom>
          </p:spPr>
        </p:pic>
        <p:sp>
          <p:nvSpPr>
            <p:cNvPr id="50" name="TextBox 7">
              <a:extLst>
                <a:ext uri="{FF2B5EF4-FFF2-40B4-BE49-F238E27FC236}">
                  <a16:creationId xmlns:a16="http://schemas.microsoft.com/office/drawing/2014/main" id="{43F1A0D4-F357-49ED-B2D8-CEB58AB8F4E4}"/>
                </a:ext>
              </a:extLst>
            </p:cNvPr>
            <p:cNvSpPr txBox="1"/>
            <p:nvPr/>
          </p:nvSpPr>
          <p:spPr>
            <a:xfrm>
              <a:off x="8030886" y="4430640"/>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p>
          </p:txBody>
        </p:sp>
        <p:sp>
          <p:nvSpPr>
            <p:cNvPr id="51" name="文本框 50">
              <a:extLst>
                <a:ext uri="{FF2B5EF4-FFF2-40B4-BE49-F238E27FC236}">
                  <a16:creationId xmlns:a16="http://schemas.microsoft.com/office/drawing/2014/main" id="{55F09C2D-38B9-4DD7-9A8B-3EF2E1F2D509}"/>
                </a:ext>
              </a:extLst>
            </p:cNvPr>
            <p:cNvSpPr txBox="1"/>
            <p:nvPr/>
          </p:nvSpPr>
          <p:spPr>
            <a:xfrm>
              <a:off x="8030886" y="4792329"/>
              <a:ext cx="2784309" cy="802399"/>
            </a:xfrm>
            <a:prstGeom prst="rect">
              <a:avLst/>
            </a:prstGeom>
            <a:noFill/>
          </p:spPr>
          <p:txBody>
            <a:bodyPr wrap="square" rtlCol="0">
              <a:spAutoFit/>
            </a:bodyPr>
            <a:lstStyle/>
            <a:p>
              <a:pPr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10" name="组合 9">
            <a:extLst>
              <a:ext uri="{FF2B5EF4-FFF2-40B4-BE49-F238E27FC236}">
                <a16:creationId xmlns:a16="http://schemas.microsoft.com/office/drawing/2014/main" id="{81681023-66AB-46B7-91A1-E28CB32DB465}"/>
              </a:ext>
            </a:extLst>
          </p:cNvPr>
          <p:cNvGrpSpPr/>
          <p:nvPr/>
        </p:nvGrpSpPr>
        <p:grpSpPr>
          <a:xfrm>
            <a:off x="1197394" y="4087201"/>
            <a:ext cx="4535095" cy="1882992"/>
            <a:chOff x="1197394" y="4087201"/>
            <a:chExt cx="4535095" cy="1882992"/>
          </a:xfrm>
        </p:grpSpPr>
        <p:pic>
          <p:nvPicPr>
            <p:cNvPr id="17" name="图片 16">
              <a:extLst>
                <a:ext uri="{FF2B5EF4-FFF2-40B4-BE49-F238E27FC236}">
                  <a16:creationId xmlns:a16="http://schemas.microsoft.com/office/drawing/2014/main" id="{1663441A-B81D-4849-9F93-EA5AFF044D3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7394" y="4087201"/>
              <a:ext cx="4535095" cy="1882992"/>
            </a:xfrm>
            <a:prstGeom prst="rect">
              <a:avLst/>
            </a:prstGeom>
          </p:spPr>
        </p:pic>
        <p:pic>
          <p:nvPicPr>
            <p:cNvPr id="28" name="图片 27">
              <a:extLst>
                <a:ext uri="{FF2B5EF4-FFF2-40B4-BE49-F238E27FC236}">
                  <a16:creationId xmlns:a16="http://schemas.microsoft.com/office/drawing/2014/main" id="{FDCBF16F-D284-45D9-9F5C-3B3DF01BCB6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16908" y="4430641"/>
              <a:ext cx="469625" cy="469625"/>
            </a:xfrm>
            <a:prstGeom prst="rect">
              <a:avLst/>
            </a:prstGeom>
          </p:spPr>
        </p:pic>
        <p:sp>
          <p:nvSpPr>
            <p:cNvPr id="52" name="TextBox 7">
              <a:extLst>
                <a:ext uri="{FF2B5EF4-FFF2-40B4-BE49-F238E27FC236}">
                  <a16:creationId xmlns:a16="http://schemas.microsoft.com/office/drawing/2014/main" id="{38FB5BE1-F413-4608-884A-D7D4BD90BE0C}"/>
                </a:ext>
              </a:extLst>
            </p:cNvPr>
            <p:cNvSpPr txBox="1"/>
            <p:nvPr/>
          </p:nvSpPr>
          <p:spPr>
            <a:xfrm>
              <a:off x="2456923" y="4430640"/>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p>
          </p:txBody>
        </p:sp>
        <p:sp>
          <p:nvSpPr>
            <p:cNvPr id="53" name="文本框 52">
              <a:extLst>
                <a:ext uri="{FF2B5EF4-FFF2-40B4-BE49-F238E27FC236}">
                  <a16:creationId xmlns:a16="http://schemas.microsoft.com/office/drawing/2014/main" id="{E2DB7475-7F60-4C59-AD91-954899E7861E}"/>
                </a:ext>
              </a:extLst>
            </p:cNvPr>
            <p:cNvSpPr txBox="1"/>
            <p:nvPr/>
          </p:nvSpPr>
          <p:spPr>
            <a:xfrm>
              <a:off x="2456923" y="4792329"/>
              <a:ext cx="2784309" cy="802399"/>
            </a:xfrm>
            <a:prstGeom prst="rect">
              <a:avLst/>
            </a:prstGeom>
            <a:noFill/>
          </p:spPr>
          <p:txBody>
            <a:bodyPr wrap="square" rtlCol="0">
              <a:spAutoFit/>
            </a:bodyPr>
            <a:lstStyle/>
            <a:p>
              <a:pPr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spTree>
    <p:extLst>
      <p:ext uri="{BB962C8B-B14F-4D97-AF65-F5344CB8AC3E}">
        <p14:creationId xmlns:p14="http://schemas.microsoft.com/office/powerpoint/2010/main" val="14243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2</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grpSp>
        <p:nvGrpSpPr>
          <p:cNvPr id="8" name="组合 7">
            <a:extLst>
              <a:ext uri="{FF2B5EF4-FFF2-40B4-BE49-F238E27FC236}">
                <a16:creationId xmlns:a16="http://schemas.microsoft.com/office/drawing/2014/main" id="{3A3D3012-805A-46E6-99CA-F7A03A75D565}"/>
              </a:ext>
            </a:extLst>
          </p:cNvPr>
          <p:cNvGrpSpPr/>
          <p:nvPr/>
        </p:nvGrpSpPr>
        <p:grpSpPr>
          <a:xfrm>
            <a:off x="1007436" y="1902656"/>
            <a:ext cx="2128849" cy="3477180"/>
            <a:chOff x="1007436" y="1902656"/>
            <a:chExt cx="2128849" cy="3477180"/>
          </a:xfrm>
        </p:grpSpPr>
        <p:sp>
          <p:nvSpPr>
            <p:cNvPr id="18" name="TextBox 7">
              <a:extLst>
                <a:ext uri="{FF2B5EF4-FFF2-40B4-BE49-F238E27FC236}">
                  <a16:creationId xmlns:a16="http://schemas.microsoft.com/office/drawing/2014/main" id="{8DE6CD62-A5CF-42EF-B6BB-0447C20B7252}"/>
                </a:ext>
              </a:extLst>
            </p:cNvPr>
            <p:cNvSpPr txBox="1"/>
            <p:nvPr/>
          </p:nvSpPr>
          <p:spPr>
            <a:xfrm>
              <a:off x="1410141" y="3969399"/>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p>
          </p:txBody>
        </p:sp>
        <p:sp>
          <p:nvSpPr>
            <p:cNvPr id="19" name="文本框 18">
              <a:extLst>
                <a:ext uri="{FF2B5EF4-FFF2-40B4-BE49-F238E27FC236}">
                  <a16:creationId xmlns:a16="http://schemas.microsoft.com/office/drawing/2014/main" id="{503E0C68-DA60-417A-94AF-3E2A39D1D51A}"/>
                </a:ext>
              </a:extLst>
            </p:cNvPr>
            <p:cNvSpPr txBox="1"/>
            <p:nvPr/>
          </p:nvSpPr>
          <p:spPr>
            <a:xfrm>
              <a:off x="1007436" y="4331087"/>
              <a:ext cx="2128849" cy="1048749"/>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17" name="图片 16">
              <a:extLst>
                <a:ext uri="{FF2B5EF4-FFF2-40B4-BE49-F238E27FC236}">
                  <a16:creationId xmlns:a16="http://schemas.microsoft.com/office/drawing/2014/main" id="{7F48261D-3BF6-4A7B-8F67-11BB859927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107" y="1902656"/>
              <a:ext cx="1519172" cy="1759041"/>
            </a:xfrm>
            <a:prstGeom prst="rect">
              <a:avLst/>
            </a:prstGeom>
          </p:spPr>
        </p:pic>
      </p:grpSp>
      <p:grpSp>
        <p:nvGrpSpPr>
          <p:cNvPr id="7" name="组合 6">
            <a:extLst>
              <a:ext uri="{FF2B5EF4-FFF2-40B4-BE49-F238E27FC236}">
                <a16:creationId xmlns:a16="http://schemas.microsoft.com/office/drawing/2014/main" id="{5194A9DA-B80B-4588-8877-0B47AB180F09}"/>
              </a:ext>
            </a:extLst>
          </p:cNvPr>
          <p:cNvGrpSpPr/>
          <p:nvPr/>
        </p:nvGrpSpPr>
        <p:grpSpPr>
          <a:xfrm>
            <a:off x="3668416" y="1902656"/>
            <a:ext cx="2128849" cy="3471568"/>
            <a:chOff x="3668416" y="1902656"/>
            <a:chExt cx="2128849" cy="3471568"/>
          </a:xfrm>
        </p:grpSpPr>
        <p:pic>
          <p:nvPicPr>
            <p:cNvPr id="15" name="图片 14">
              <a:extLst>
                <a:ext uri="{FF2B5EF4-FFF2-40B4-BE49-F238E27FC236}">
                  <a16:creationId xmlns:a16="http://schemas.microsoft.com/office/drawing/2014/main" id="{53EF9BEA-0115-4A48-B51A-07A45C448E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0863" y="1902656"/>
              <a:ext cx="1519172" cy="1759041"/>
            </a:xfrm>
            <a:prstGeom prst="rect">
              <a:avLst/>
            </a:prstGeom>
          </p:spPr>
        </p:pic>
        <p:sp>
          <p:nvSpPr>
            <p:cNvPr id="26" name="TextBox 7">
              <a:extLst>
                <a:ext uri="{FF2B5EF4-FFF2-40B4-BE49-F238E27FC236}">
                  <a16:creationId xmlns:a16="http://schemas.microsoft.com/office/drawing/2014/main" id="{4D363C73-89AE-4356-9380-F1367E92CACA}"/>
                </a:ext>
              </a:extLst>
            </p:cNvPr>
            <p:cNvSpPr txBox="1"/>
            <p:nvPr/>
          </p:nvSpPr>
          <p:spPr>
            <a:xfrm>
              <a:off x="4071121" y="3963787"/>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p>
          </p:txBody>
        </p:sp>
        <p:sp>
          <p:nvSpPr>
            <p:cNvPr id="27" name="文本框 26">
              <a:extLst>
                <a:ext uri="{FF2B5EF4-FFF2-40B4-BE49-F238E27FC236}">
                  <a16:creationId xmlns:a16="http://schemas.microsoft.com/office/drawing/2014/main" id="{FBB35FAA-3C19-4C17-B96B-9DADBB3FB82F}"/>
                </a:ext>
              </a:extLst>
            </p:cNvPr>
            <p:cNvSpPr txBox="1"/>
            <p:nvPr/>
          </p:nvSpPr>
          <p:spPr>
            <a:xfrm>
              <a:off x="3668416" y="4325475"/>
              <a:ext cx="2128849" cy="1048749"/>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5" name="组合 4">
            <a:extLst>
              <a:ext uri="{FF2B5EF4-FFF2-40B4-BE49-F238E27FC236}">
                <a16:creationId xmlns:a16="http://schemas.microsoft.com/office/drawing/2014/main" id="{7ECE324D-78FF-4D95-ABF8-C22FBFC4C21A}"/>
              </a:ext>
            </a:extLst>
          </p:cNvPr>
          <p:cNvGrpSpPr/>
          <p:nvPr/>
        </p:nvGrpSpPr>
        <p:grpSpPr>
          <a:xfrm>
            <a:off x="6394740" y="1902656"/>
            <a:ext cx="2128849" cy="3471568"/>
            <a:chOff x="6394740" y="1902656"/>
            <a:chExt cx="2128849" cy="3471568"/>
          </a:xfrm>
        </p:grpSpPr>
        <p:pic>
          <p:nvPicPr>
            <p:cNvPr id="13" name="图片 12">
              <a:extLst>
                <a:ext uri="{FF2B5EF4-FFF2-40B4-BE49-F238E27FC236}">
                  <a16:creationId xmlns:a16="http://schemas.microsoft.com/office/drawing/2014/main" id="{FCC1E2F4-EE60-4BE3-ACED-1B1CCD99B7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19" y="1902656"/>
              <a:ext cx="1519172" cy="1759041"/>
            </a:xfrm>
            <a:prstGeom prst="rect">
              <a:avLst/>
            </a:prstGeom>
          </p:spPr>
        </p:pic>
        <p:sp>
          <p:nvSpPr>
            <p:cNvPr id="28" name="TextBox 7">
              <a:extLst>
                <a:ext uri="{FF2B5EF4-FFF2-40B4-BE49-F238E27FC236}">
                  <a16:creationId xmlns:a16="http://schemas.microsoft.com/office/drawing/2014/main" id="{E794F8C6-70E8-4025-8814-A5E8B5B8DF7F}"/>
                </a:ext>
              </a:extLst>
            </p:cNvPr>
            <p:cNvSpPr txBox="1"/>
            <p:nvPr/>
          </p:nvSpPr>
          <p:spPr>
            <a:xfrm>
              <a:off x="6797445" y="3963787"/>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p>
          </p:txBody>
        </p:sp>
        <p:sp>
          <p:nvSpPr>
            <p:cNvPr id="29" name="文本框 28">
              <a:extLst>
                <a:ext uri="{FF2B5EF4-FFF2-40B4-BE49-F238E27FC236}">
                  <a16:creationId xmlns:a16="http://schemas.microsoft.com/office/drawing/2014/main" id="{95248F40-0355-4E35-B63C-EA79DDDEFE3C}"/>
                </a:ext>
              </a:extLst>
            </p:cNvPr>
            <p:cNvSpPr txBox="1"/>
            <p:nvPr/>
          </p:nvSpPr>
          <p:spPr>
            <a:xfrm>
              <a:off x="6394740" y="4325475"/>
              <a:ext cx="2128849" cy="1048749"/>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3" name="组合 2">
            <a:extLst>
              <a:ext uri="{FF2B5EF4-FFF2-40B4-BE49-F238E27FC236}">
                <a16:creationId xmlns:a16="http://schemas.microsoft.com/office/drawing/2014/main" id="{A1C15F6E-11AC-42C9-A585-F994040E851E}"/>
              </a:ext>
            </a:extLst>
          </p:cNvPr>
          <p:cNvGrpSpPr/>
          <p:nvPr/>
        </p:nvGrpSpPr>
        <p:grpSpPr>
          <a:xfrm>
            <a:off x="9142156" y="1902656"/>
            <a:ext cx="2128849" cy="3471568"/>
            <a:chOff x="9142156" y="1902656"/>
            <a:chExt cx="2128849" cy="3471568"/>
          </a:xfrm>
        </p:grpSpPr>
        <p:pic>
          <p:nvPicPr>
            <p:cNvPr id="10" name="图片 9">
              <a:extLst>
                <a:ext uri="{FF2B5EF4-FFF2-40B4-BE49-F238E27FC236}">
                  <a16:creationId xmlns:a16="http://schemas.microsoft.com/office/drawing/2014/main" id="{5C227AC2-42CD-4F54-BBD1-B211655F4F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6374" y="1902656"/>
              <a:ext cx="1519172" cy="1759041"/>
            </a:xfrm>
            <a:prstGeom prst="rect">
              <a:avLst/>
            </a:prstGeom>
          </p:spPr>
        </p:pic>
        <p:sp>
          <p:nvSpPr>
            <p:cNvPr id="30" name="TextBox 7">
              <a:extLst>
                <a:ext uri="{FF2B5EF4-FFF2-40B4-BE49-F238E27FC236}">
                  <a16:creationId xmlns:a16="http://schemas.microsoft.com/office/drawing/2014/main" id="{01B358D7-CFCE-48EF-8E65-B758FDCBA90B}"/>
                </a:ext>
              </a:extLst>
            </p:cNvPr>
            <p:cNvSpPr txBox="1"/>
            <p:nvPr/>
          </p:nvSpPr>
          <p:spPr>
            <a:xfrm>
              <a:off x="9544861" y="3963787"/>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p>
          </p:txBody>
        </p:sp>
        <p:sp>
          <p:nvSpPr>
            <p:cNvPr id="31" name="文本框 30">
              <a:extLst>
                <a:ext uri="{FF2B5EF4-FFF2-40B4-BE49-F238E27FC236}">
                  <a16:creationId xmlns:a16="http://schemas.microsoft.com/office/drawing/2014/main" id="{DCFB7A67-626F-44BA-8CD5-1C7A1009E87E}"/>
                </a:ext>
              </a:extLst>
            </p:cNvPr>
            <p:cNvSpPr txBox="1"/>
            <p:nvPr/>
          </p:nvSpPr>
          <p:spPr>
            <a:xfrm>
              <a:off x="9142156" y="4325475"/>
              <a:ext cx="2128849" cy="1048749"/>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spTree>
    <p:extLst>
      <p:ext uri="{BB962C8B-B14F-4D97-AF65-F5344CB8AC3E}">
        <p14:creationId xmlns:p14="http://schemas.microsoft.com/office/powerpoint/2010/main" val="32414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BDA2E0-69EA-4EEB-8E87-56ED7D430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2124" y="2234438"/>
            <a:ext cx="2228453" cy="2389125"/>
          </a:xfrm>
          <a:prstGeom prst="rect">
            <a:avLst/>
          </a:prstGeom>
        </p:spPr>
      </p:pic>
      <p:grpSp>
        <p:nvGrpSpPr>
          <p:cNvPr id="13" name="组合 12">
            <a:extLst>
              <a:ext uri="{FF2B5EF4-FFF2-40B4-BE49-F238E27FC236}">
                <a16:creationId xmlns:a16="http://schemas.microsoft.com/office/drawing/2014/main" id="{6A5C5F93-66C5-49CF-AFB9-831B304D170A}"/>
              </a:ext>
            </a:extLst>
          </p:cNvPr>
          <p:cNvGrpSpPr/>
          <p:nvPr/>
        </p:nvGrpSpPr>
        <p:grpSpPr>
          <a:xfrm>
            <a:off x="618254" y="2249385"/>
            <a:ext cx="4924059" cy="1492716"/>
            <a:chOff x="-619996" y="2140378"/>
            <a:chExt cx="4924059" cy="1492716"/>
          </a:xfrm>
        </p:grpSpPr>
        <p:sp>
          <p:nvSpPr>
            <p:cNvPr id="15" name="TextBox 6">
              <a:extLst>
                <a:ext uri="{FF2B5EF4-FFF2-40B4-BE49-F238E27FC236}">
                  <a16:creationId xmlns:a16="http://schemas.microsoft.com/office/drawing/2014/main" id="{7C5E0608-5BCE-4B8F-A081-E64259C42277}"/>
                </a:ext>
              </a:extLst>
            </p:cNvPr>
            <p:cNvSpPr txBox="1"/>
            <p:nvPr/>
          </p:nvSpPr>
          <p:spPr>
            <a:xfrm>
              <a:off x="-619996" y="2140378"/>
              <a:ext cx="4533613" cy="1323439"/>
            </a:xfrm>
            <a:prstGeom prst="rect">
              <a:avLst/>
            </a:prstGeom>
            <a:noFill/>
          </p:spPr>
          <p:txBody>
            <a:bodyPr wrap="none" rtlCol="0">
              <a:spAutoFit/>
            </a:bodyPr>
            <a:lstStyle/>
            <a:p>
              <a:r>
                <a:rPr lang="en-US" altLang="zh-CN" sz="8000" dirty="0">
                  <a:solidFill>
                    <a:srgbClr val="E1E0D8"/>
                  </a:solidFill>
                  <a:latin typeface="Impact" pitchFamily="34" charset="0"/>
                </a:rPr>
                <a:t>CHAPTER 3</a:t>
              </a:r>
              <a:endParaRPr lang="zh-CN" altLang="en-US" sz="8000" dirty="0">
                <a:solidFill>
                  <a:srgbClr val="E1E0D8"/>
                </a:solidFill>
                <a:latin typeface="Impact" pitchFamily="34" charset="0"/>
              </a:endParaRPr>
            </a:p>
          </p:txBody>
        </p:sp>
        <p:sp>
          <p:nvSpPr>
            <p:cNvPr id="17" name="TextBox 7">
              <a:extLst>
                <a:ext uri="{FF2B5EF4-FFF2-40B4-BE49-F238E27FC236}">
                  <a16:creationId xmlns:a16="http://schemas.microsoft.com/office/drawing/2014/main" id="{4CA80F29-F843-400A-8916-E5637D3D4206}"/>
                </a:ext>
              </a:extLst>
            </p:cNvPr>
            <p:cNvSpPr txBox="1"/>
            <p:nvPr/>
          </p:nvSpPr>
          <p:spPr>
            <a:xfrm>
              <a:off x="1041631" y="2802097"/>
              <a:ext cx="3262432" cy="830997"/>
            </a:xfrm>
            <a:prstGeom prst="rect">
              <a:avLst/>
            </a:prstGeom>
            <a:noFill/>
          </p:spPr>
          <p:txBody>
            <a:bodyPr wrap="none" rtlCol="0">
              <a:spAutoFit/>
            </a:bodyPr>
            <a:lstStyle/>
            <a:p>
              <a:r>
                <a:rPr lang="zh-CN" altLang="en-US" sz="4800" dirty="0">
                  <a:solidFill>
                    <a:srgbClr val="4F4D50"/>
                  </a:solidFill>
                  <a:latin typeface="苹方 特粗" pitchFamily="34" charset="-122"/>
                  <a:ea typeface="苹方 特粗" pitchFamily="34" charset="-122"/>
                </a:rPr>
                <a:t>请输入标题</a:t>
              </a:r>
              <a:endParaRPr lang="en-US" altLang="zh-CN" sz="4800" dirty="0">
                <a:solidFill>
                  <a:srgbClr val="4F4D50"/>
                </a:solidFill>
                <a:latin typeface="苹方 特粗" pitchFamily="34" charset="-122"/>
                <a:ea typeface="苹方 特粗" pitchFamily="34" charset="-122"/>
              </a:endParaRPr>
            </a:p>
          </p:txBody>
        </p:sp>
      </p:grpSp>
      <p:grpSp>
        <p:nvGrpSpPr>
          <p:cNvPr id="18" name="组合 17">
            <a:extLst>
              <a:ext uri="{FF2B5EF4-FFF2-40B4-BE49-F238E27FC236}">
                <a16:creationId xmlns:a16="http://schemas.microsoft.com/office/drawing/2014/main" id="{3F724A6A-7896-4E91-9D8C-96A31FA4AB8F}"/>
              </a:ext>
            </a:extLst>
          </p:cNvPr>
          <p:cNvGrpSpPr/>
          <p:nvPr/>
        </p:nvGrpSpPr>
        <p:grpSpPr>
          <a:xfrm>
            <a:off x="1868889" y="3865211"/>
            <a:ext cx="2300759" cy="369331"/>
            <a:chOff x="1859364" y="2721187"/>
            <a:chExt cx="972610" cy="156129"/>
          </a:xfrm>
        </p:grpSpPr>
        <p:sp>
          <p:nvSpPr>
            <p:cNvPr id="19" name="TextBox 7">
              <a:extLst>
                <a:ext uri="{FF2B5EF4-FFF2-40B4-BE49-F238E27FC236}">
                  <a16:creationId xmlns:a16="http://schemas.microsoft.com/office/drawing/2014/main" id="{0894B319-D0F5-4FB3-B304-0BD3A46E1831}"/>
                </a:ext>
              </a:extLst>
            </p:cNvPr>
            <p:cNvSpPr txBox="1"/>
            <p:nvPr/>
          </p:nvSpPr>
          <p:spPr>
            <a:xfrm>
              <a:off x="2013895" y="2721187"/>
              <a:ext cx="663550" cy="156129"/>
            </a:xfrm>
            <a:prstGeom prst="rect">
              <a:avLst/>
            </a:prstGeom>
            <a:noFill/>
          </p:spPr>
          <p:txBody>
            <a:bodyPr wrap="none" rtlCol="0">
              <a:spAutoFit/>
            </a:bodyPr>
            <a:lstStyle/>
            <a:p>
              <a:pPr algn="ctr"/>
              <a:r>
                <a:rPr lang="zh-CN" altLang="en-US" dirty="0">
                  <a:solidFill>
                    <a:schemeClr val="bg1">
                      <a:lumMod val="50000"/>
                    </a:schemeClr>
                  </a:solidFill>
                  <a:latin typeface="苹方 特粗" pitchFamily="34" charset="-122"/>
                  <a:ea typeface="苹方 特粗" pitchFamily="34" charset="-122"/>
                </a:rPr>
                <a:t>单击输入内容</a:t>
              </a:r>
              <a:endParaRPr lang="en-US" altLang="zh-CN" dirty="0">
                <a:solidFill>
                  <a:schemeClr val="bg1">
                    <a:lumMod val="50000"/>
                  </a:schemeClr>
                </a:solidFill>
                <a:latin typeface="苹方 特粗" pitchFamily="34" charset="-122"/>
                <a:ea typeface="苹方 特粗" pitchFamily="34" charset="-122"/>
              </a:endParaRPr>
            </a:p>
          </p:txBody>
        </p:sp>
        <p:pic>
          <p:nvPicPr>
            <p:cNvPr id="20" name="图片 19">
              <a:extLst>
                <a:ext uri="{FF2B5EF4-FFF2-40B4-BE49-F238E27FC236}">
                  <a16:creationId xmlns:a16="http://schemas.microsoft.com/office/drawing/2014/main" id="{BA18DC71-4857-4308-845F-351D46799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9364" y="2743003"/>
              <a:ext cx="132182" cy="89542"/>
            </a:xfrm>
            <a:prstGeom prst="rect">
              <a:avLst/>
            </a:prstGeom>
          </p:spPr>
        </p:pic>
        <p:pic>
          <p:nvPicPr>
            <p:cNvPr id="21" name="图片 20">
              <a:extLst>
                <a:ext uri="{FF2B5EF4-FFF2-40B4-BE49-F238E27FC236}">
                  <a16:creationId xmlns:a16="http://schemas.microsoft.com/office/drawing/2014/main" id="{7CA3F9C0-5523-4A81-9FC8-CECF01AFA6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2787774"/>
              <a:ext cx="132182" cy="89542"/>
            </a:xfrm>
            <a:prstGeom prst="rect">
              <a:avLst/>
            </a:prstGeom>
          </p:spPr>
        </p:pic>
      </p:grpSp>
    </p:spTree>
    <p:extLst>
      <p:ext uri="{BB962C8B-B14F-4D97-AF65-F5344CB8AC3E}">
        <p14:creationId xmlns:p14="http://schemas.microsoft.com/office/powerpoint/2010/main" val="391730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33781"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3</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14" name="图片 13">
            <a:extLst>
              <a:ext uri="{FF2B5EF4-FFF2-40B4-BE49-F238E27FC236}">
                <a16:creationId xmlns:a16="http://schemas.microsoft.com/office/drawing/2014/main" id="{1D9EC29F-1944-4860-8659-19B8A0F5B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1744" y="2102800"/>
            <a:ext cx="4690267" cy="4484235"/>
          </a:xfrm>
          <a:prstGeom prst="rect">
            <a:avLst/>
          </a:prstGeom>
        </p:spPr>
      </p:pic>
      <p:pic>
        <p:nvPicPr>
          <p:cNvPr id="16" name="图片 15">
            <a:extLst>
              <a:ext uri="{FF2B5EF4-FFF2-40B4-BE49-F238E27FC236}">
                <a16:creationId xmlns:a16="http://schemas.microsoft.com/office/drawing/2014/main" id="{36C0F669-170C-4C9E-BB2D-AD54BE10AD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149" y="3302746"/>
            <a:ext cx="2468161" cy="3152404"/>
          </a:xfrm>
          <a:prstGeom prst="rect">
            <a:avLst/>
          </a:prstGeom>
        </p:spPr>
      </p:pic>
      <p:pic>
        <p:nvPicPr>
          <p:cNvPr id="20" name="图片 19">
            <a:extLst>
              <a:ext uri="{FF2B5EF4-FFF2-40B4-BE49-F238E27FC236}">
                <a16:creationId xmlns:a16="http://schemas.microsoft.com/office/drawing/2014/main" id="{E979F31D-EEDC-4310-8792-978030FFD0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9776" y="4097570"/>
            <a:ext cx="1047043" cy="2729532"/>
          </a:xfrm>
          <a:prstGeom prst="rect">
            <a:avLst/>
          </a:prstGeom>
        </p:spPr>
      </p:pic>
      <p:grpSp>
        <p:nvGrpSpPr>
          <p:cNvPr id="5" name="组合 4">
            <a:extLst>
              <a:ext uri="{FF2B5EF4-FFF2-40B4-BE49-F238E27FC236}">
                <a16:creationId xmlns:a16="http://schemas.microsoft.com/office/drawing/2014/main" id="{1B296BFC-F3A8-4896-A299-CDDD8BEB4A4B}"/>
              </a:ext>
            </a:extLst>
          </p:cNvPr>
          <p:cNvGrpSpPr/>
          <p:nvPr/>
        </p:nvGrpSpPr>
        <p:grpSpPr>
          <a:xfrm>
            <a:off x="7287747" y="2435756"/>
            <a:ext cx="3608787" cy="1087993"/>
            <a:chOff x="7287747" y="2435756"/>
            <a:chExt cx="3608787" cy="1087993"/>
          </a:xfrm>
        </p:grpSpPr>
        <p:sp>
          <p:nvSpPr>
            <p:cNvPr id="18" name="TextBox 7">
              <a:extLst>
                <a:ext uri="{FF2B5EF4-FFF2-40B4-BE49-F238E27FC236}">
                  <a16:creationId xmlns:a16="http://schemas.microsoft.com/office/drawing/2014/main" id="{8DE6CD62-A5CF-42EF-B6BB-0447C20B7252}"/>
                </a:ext>
              </a:extLst>
            </p:cNvPr>
            <p:cNvSpPr txBox="1"/>
            <p:nvPr/>
          </p:nvSpPr>
          <p:spPr>
            <a:xfrm>
              <a:off x="7866419" y="2435756"/>
              <a:ext cx="1323439" cy="307777"/>
            </a:xfrm>
            <a:prstGeom prst="rect">
              <a:avLst/>
            </a:prstGeom>
            <a:noFill/>
          </p:spPr>
          <p:txBody>
            <a:bodyPr wrap="square" rtlCol="0">
              <a:spAutoFit/>
            </a:bodyPr>
            <a:lstStyle/>
            <a:p>
              <a:pPr defTabSz="1219020"/>
              <a:r>
                <a:rPr lang="zh-CN" altLang="en-US" sz="1400" dirty="0">
                  <a:solidFill>
                    <a:srgbClr val="DAC196"/>
                  </a:solidFill>
                  <a:latin typeface="苹方 特粗" pitchFamily="34" charset="-122"/>
                  <a:ea typeface="苹方 特粗" pitchFamily="34" charset="-122"/>
                </a:rPr>
                <a:t>单击输入标题</a:t>
              </a:r>
              <a:endParaRPr lang="en-US" altLang="zh-CN" sz="1400" dirty="0">
                <a:solidFill>
                  <a:srgbClr val="DAC196"/>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7866419" y="2721350"/>
              <a:ext cx="3030115"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24" name="图片 23">
              <a:extLst>
                <a:ext uri="{FF2B5EF4-FFF2-40B4-BE49-F238E27FC236}">
                  <a16:creationId xmlns:a16="http://schemas.microsoft.com/office/drawing/2014/main" id="{A9CD292D-5C87-4A5E-96A7-FFAB2FB4F3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7747" y="2469335"/>
              <a:ext cx="464595" cy="457763"/>
            </a:xfrm>
            <a:prstGeom prst="rect">
              <a:avLst/>
            </a:prstGeom>
          </p:spPr>
        </p:pic>
      </p:grpSp>
      <p:grpSp>
        <p:nvGrpSpPr>
          <p:cNvPr id="3" name="组合 2">
            <a:extLst>
              <a:ext uri="{FF2B5EF4-FFF2-40B4-BE49-F238E27FC236}">
                <a16:creationId xmlns:a16="http://schemas.microsoft.com/office/drawing/2014/main" id="{A549D881-D837-4915-8A4A-81B4A19E044E}"/>
              </a:ext>
            </a:extLst>
          </p:cNvPr>
          <p:cNvGrpSpPr/>
          <p:nvPr/>
        </p:nvGrpSpPr>
        <p:grpSpPr>
          <a:xfrm>
            <a:off x="7335909" y="4703615"/>
            <a:ext cx="3560625" cy="1087993"/>
            <a:chOff x="7335909" y="4703615"/>
            <a:chExt cx="3560625" cy="1087993"/>
          </a:xfrm>
        </p:grpSpPr>
        <p:pic>
          <p:nvPicPr>
            <p:cNvPr id="22" name="图片 21">
              <a:extLst>
                <a:ext uri="{FF2B5EF4-FFF2-40B4-BE49-F238E27FC236}">
                  <a16:creationId xmlns:a16="http://schemas.microsoft.com/office/drawing/2014/main" id="{F41D866A-D7FD-4CC4-B598-9B48B598FB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5909" y="4798294"/>
              <a:ext cx="368943" cy="519253"/>
            </a:xfrm>
            <a:prstGeom prst="rect">
              <a:avLst/>
            </a:prstGeom>
          </p:spPr>
        </p:pic>
        <p:sp>
          <p:nvSpPr>
            <p:cNvPr id="31" name="TextBox 7">
              <a:extLst>
                <a:ext uri="{FF2B5EF4-FFF2-40B4-BE49-F238E27FC236}">
                  <a16:creationId xmlns:a16="http://schemas.microsoft.com/office/drawing/2014/main" id="{27D9584A-AEF6-47C9-BB38-0D9773E21270}"/>
                </a:ext>
              </a:extLst>
            </p:cNvPr>
            <p:cNvSpPr txBox="1"/>
            <p:nvPr/>
          </p:nvSpPr>
          <p:spPr>
            <a:xfrm>
              <a:off x="7866419" y="4703615"/>
              <a:ext cx="1323439" cy="307777"/>
            </a:xfrm>
            <a:prstGeom prst="rect">
              <a:avLst/>
            </a:prstGeom>
            <a:noFill/>
          </p:spPr>
          <p:txBody>
            <a:bodyPr wrap="square" rtlCol="0">
              <a:spAutoFit/>
            </a:bodyPr>
            <a:lstStyle/>
            <a:p>
              <a:pPr defTabSz="1219020"/>
              <a:r>
                <a:rPr lang="zh-CN" altLang="en-US" sz="1400" dirty="0">
                  <a:solidFill>
                    <a:srgbClr val="DAC196"/>
                  </a:solidFill>
                  <a:latin typeface="苹方 特粗" pitchFamily="34" charset="-122"/>
                  <a:ea typeface="苹方 特粗" pitchFamily="34" charset="-122"/>
                </a:rPr>
                <a:t>单击输入标题</a:t>
              </a:r>
              <a:endParaRPr lang="en-US" altLang="zh-CN" sz="1400" dirty="0">
                <a:solidFill>
                  <a:srgbClr val="DAC196"/>
                </a:solidFill>
                <a:latin typeface="苹方 特粗" pitchFamily="34" charset="-122"/>
                <a:ea typeface="苹方 特粗" pitchFamily="34" charset="-122"/>
              </a:endParaRPr>
            </a:p>
          </p:txBody>
        </p:sp>
        <p:sp>
          <p:nvSpPr>
            <p:cNvPr id="32" name="文本框 31">
              <a:extLst>
                <a:ext uri="{FF2B5EF4-FFF2-40B4-BE49-F238E27FC236}">
                  <a16:creationId xmlns:a16="http://schemas.microsoft.com/office/drawing/2014/main" id="{2731787A-8C97-47CC-B592-AE49902F7271}"/>
                </a:ext>
              </a:extLst>
            </p:cNvPr>
            <p:cNvSpPr txBox="1"/>
            <p:nvPr/>
          </p:nvSpPr>
          <p:spPr>
            <a:xfrm>
              <a:off x="7866419" y="4989209"/>
              <a:ext cx="3030115" cy="802399"/>
            </a:xfrm>
            <a:prstGeom prst="rect">
              <a:avLst/>
            </a:prstGeom>
            <a:noFill/>
          </p:spPr>
          <p:txBody>
            <a:bodyPr wrap="square" rtlCol="0">
              <a:spAutoFit/>
            </a:bodyPr>
            <a:lstStyle/>
            <a:p>
              <a:pPr defTabSz="1219020">
                <a:lnSpc>
                  <a:spcPct val="150000"/>
                </a:lnSpc>
              </a:pPr>
              <a:r>
                <a:rPr lang="zh-CN" altLang="en-US" sz="1067" dirty="0">
                  <a:solidFill>
                    <a:prstClr val="white">
                      <a:lumMod val="65000"/>
                    </a:prstClr>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sp>
        <p:nvSpPr>
          <p:cNvPr id="34" name="文本框 33">
            <a:extLst>
              <a:ext uri="{FF2B5EF4-FFF2-40B4-BE49-F238E27FC236}">
                <a16:creationId xmlns:a16="http://schemas.microsoft.com/office/drawing/2014/main" id="{194A4BDC-7C07-488A-A9E2-D3084D0EDA4E}"/>
              </a:ext>
            </a:extLst>
          </p:cNvPr>
          <p:cNvSpPr txBox="1"/>
          <p:nvPr/>
        </p:nvSpPr>
        <p:spPr>
          <a:xfrm>
            <a:off x="2831639" y="453735"/>
            <a:ext cx="6064711"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Tree>
    <p:extLst>
      <p:ext uri="{BB962C8B-B14F-4D97-AF65-F5344CB8AC3E}">
        <p14:creationId xmlns:p14="http://schemas.microsoft.com/office/powerpoint/2010/main" val="2408134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33781"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3</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grpSp>
        <p:nvGrpSpPr>
          <p:cNvPr id="3" name="组合 2">
            <a:extLst>
              <a:ext uri="{FF2B5EF4-FFF2-40B4-BE49-F238E27FC236}">
                <a16:creationId xmlns:a16="http://schemas.microsoft.com/office/drawing/2014/main" id="{4ED994C0-601C-4DD6-981D-2B61E70F7DF0}"/>
              </a:ext>
            </a:extLst>
          </p:cNvPr>
          <p:cNvGrpSpPr/>
          <p:nvPr/>
        </p:nvGrpSpPr>
        <p:grpSpPr>
          <a:xfrm>
            <a:off x="1014011" y="1781043"/>
            <a:ext cx="4626591" cy="2032000"/>
            <a:chOff x="1014011" y="1781043"/>
            <a:chExt cx="4626591" cy="2032000"/>
          </a:xfrm>
        </p:grpSpPr>
        <p:pic>
          <p:nvPicPr>
            <p:cNvPr id="5" name="图片 4">
              <a:extLst>
                <a:ext uri="{FF2B5EF4-FFF2-40B4-BE49-F238E27FC236}">
                  <a16:creationId xmlns:a16="http://schemas.microsoft.com/office/drawing/2014/main" id="{FCB957A0-0AB8-4FA4-B294-C43FA031C9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011" y="1781043"/>
              <a:ext cx="2006600" cy="2032000"/>
            </a:xfrm>
            <a:prstGeom prst="rect">
              <a:avLst/>
            </a:prstGeom>
          </p:spPr>
        </p:pic>
        <p:sp>
          <p:nvSpPr>
            <p:cNvPr id="17" name="TextBox 7">
              <a:extLst>
                <a:ext uri="{FF2B5EF4-FFF2-40B4-BE49-F238E27FC236}">
                  <a16:creationId xmlns:a16="http://schemas.microsoft.com/office/drawing/2014/main" id="{AAD44EDC-0ABD-4B1F-879D-A90DE5E870B5}"/>
                </a:ext>
              </a:extLst>
            </p:cNvPr>
            <p:cNvSpPr txBox="1"/>
            <p:nvPr/>
          </p:nvSpPr>
          <p:spPr>
            <a:xfrm>
              <a:off x="3020611" y="2107205"/>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20" name="文本框 19">
              <a:extLst>
                <a:ext uri="{FF2B5EF4-FFF2-40B4-BE49-F238E27FC236}">
                  <a16:creationId xmlns:a16="http://schemas.microsoft.com/office/drawing/2014/main" id="{ED743137-6569-4424-B8E9-865A3546E735}"/>
                </a:ext>
              </a:extLst>
            </p:cNvPr>
            <p:cNvSpPr txBox="1"/>
            <p:nvPr/>
          </p:nvSpPr>
          <p:spPr>
            <a:xfrm>
              <a:off x="3020611" y="2468894"/>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23" name="TextBox 6">
              <a:extLst>
                <a:ext uri="{FF2B5EF4-FFF2-40B4-BE49-F238E27FC236}">
                  <a16:creationId xmlns:a16="http://schemas.microsoft.com/office/drawing/2014/main" id="{EA11202B-7E4D-456A-BD21-D7B6D346459F}"/>
                </a:ext>
              </a:extLst>
            </p:cNvPr>
            <p:cNvSpPr txBox="1"/>
            <p:nvPr/>
          </p:nvSpPr>
          <p:spPr>
            <a:xfrm>
              <a:off x="1616346" y="2462699"/>
              <a:ext cx="739305" cy="502766"/>
            </a:xfrm>
            <a:prstGeom prst="rect">
              <a:avLst/>
            </a:prstGeom>
            <a:noFill/>
          </p:spPr>
          <p:txBody>
            <a:bodyPr wrap="none" rtlCol="0">
              <a:spAutoFit/>
            </a:bodyPr>
            <a:lstStyle/>
            <a:p>
              <a:pPr defTabSz="1219020"/>
              <a:r>
                <a:rPr lang="en-US" altLang="zh-CN" sz="2667" dirty="0">
                  <a:solidFill>
                    <a:srgbClr val="4F4D50"/>
                  </a:solidFill>
                  <a:latin typeface="Impact" pitchFamily="34" charset="0"/>
                  <a:ea typeface="宋体" panose="02010600030101010101" pitchFamily="2" charset="-122"/>
                </a:rPr>
                <a:t>75%</a:t>
              </a:r>
              <a:endParaRPr lang="zh-CN" altLang="en-US" sz="2667" dirty="0">
                <a:solidFill>
                  <a:srgbClr val="4F4D50"/>
                </a:solidFill>
                <a:latin typeface="Impact" pitchFamily="34" charset="0"/>
                <a:ea typeface="宋体" panose="02010600030101010101" pitchFamily="2" charset="-122"/>
              </a:endParaRPr>
            </a:p>
          </p:txBody>
        </p:sp>
      </p:grpSp>
      <p:grpSp>
        <p:nvGrpSpPr>
          <p:cNvPr id="10" name="组合 9">
            <a:extLst>
              <a:ext uri="{FF2B5EF4-FFF2-40B4-BE49-F238E27FC236}">
                <a16:creationId xmlns:a16="http://schemas.microsoft.com/office/drawing/2014/main" id="{877E02F0-D000-4C8F-B40F-604AD265808D}"/>
              </a:ext>
            </a:extLst>
          </p:cNvPr>
          <p:cNvGrpSpPr/>
          <p:nvPr/>
        </p:nvGrpSpPr>
        <p:grpSpPr>
          <a:xfrm>
            <a:off x="1014011" y="4389107"/>
            <a:ext cx="4626591" cy="2032000"/>
            <a:chOff x="1014011" y="4389107"/>
            <a:chExt cx="4626591" cy="2032000"/>
          </a:xfrm>
        </p:grpSpPr>
        <p:pic>
          <p:nvPicPr>
            <p:cNvPr id="9" name="图片 8">
              <a:extLst>
                <a:ext uri="{FF2B5EF4-FFF2-40B4-BE49-F238E27FC236}">
                  <a16:creationId xmlns:a16="http://schemas.microsoft.com/office/drawing/2014/main" id="{BC939D93-F525-40A4-A94A-C0187ED62F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011" y="4389107"/>
              <a:ext cx="2006600" cy="2032000"/>
            </a:xfrm>
            <a:prstGeom prst="rect">
              <a:avLst/>
            </a:prstGeom>
          </p:spPr>
        </p:pic>
        <p:sp>
          <p:nvSpPr>
            <p:cNvPr id="21" name="TextBox 7">
              <a:extLst>
                <a:ext uri="{FF2B5EF4-FFF2-40B4-BE49-F238E27FC236}">
                  <a16:creationId xmlns:a16="http://schemas.microsoft.com/office/drawing/2014/main" id="{233BC212-F253-47D9-B96F-8D14DA0FF277}"/>
                </a:ext>
              </a:extLst>
            </p:cNvPr>
            <p:cNvSpPr txBox="1"/>
            <p:nvPr/>
          </p:nvSpPr>
          <p:spPr>
            <a:xfrm>
              <a:off x="3020611" y="4699493"/>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22" name="文本框 21">
              <a:extLst>
                <a:ext uri="{FF2B5EF4-FFF2-40B4-BE49-F238E27FC236}">
                  <a16:creationId xmlns:a16="http://schemas.microsoft.com/office/drawing/2014/main" id="{0CA9E6B8-EFE3-4F66-A1A5-3688E114C158}"/>
                </a:ext>
              </a:extLst>
            </p:cNvPr>
            <p:cNvSpPr txBox="1"/>
            <p:nvPr/>
          </p:nvSpPr>
          <p:spPr>
            <a:xfrm>
              <a:off x="3020611" y="5061182"/>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24" name="TextBox 6">
              <a:extLst>
                <a:ext uri="{FF2B5EF4-FFF2-40B4-BE49-F238E27FC236}">
                  <a16:creationId xmlns:a16="http://schemas.microsoft.com/office/drawing/2014/main" id="{70C6D356-5EA0-48A3-8439-0C7A19452BE6}"/>
                </a:ext>
              </a:extLst>
            </p:cNvPr>
            <p:cNvSpPr txBox="1"/>
            <p:nvPr/>
          </p:nvSpPr>
          <p:spPr>
            <a:xfrm>
              <a:off x="1616346" y="5061181"/>
              <a:ext cx="787395" cy="502766"/>
            </a:xfrm>
            <a:prstGeom prst="rect">
              <a:avLst/>
            </a:prstGeom>
            <a:noFill/>
          </p:spPr>
          <p:txBody>
            <a:bodyPr wrap="none" rtlCol="0">
              <a:spAutoFit/>
            </a:bodyPr>
            <a:lstStyle/>
            <a:p>
              <a:pPr defTabSz="1219020"/>
              <a:r>
                <a:rPr lang="en-US" altLang="zh-CN" sz="2667" dirty="0">
                  <a:solidFill>
                    <a:srgbClr val="4F4D50"/>
                  </a:solidFill>
                  <a:latin typeface="Impact" pitchFamily="34" charset="0"/>
                  <a:ea typeface="宋体" panose="02010600030101010101" pitchFamily="2" charset="-122"/>
                </a:rPr>
                <a:t>50%</a:t>
              </a:r>
              <a:endParaRPr lang="zh-CN" altLang="en-US" sz="2667" dirty="0">
                <a:solidFill>
                  <a:srgbClr val="4F4D50"/>
                </a:solidFill>
                <a:latin typeface="Impact" pitchFamily="34" charset="0"/>
                <a:ea typeface="宋体" panose="02010600030101010101" pitchFamily="2" charset="-122"/>
              </a:endParaRPr>
            </a:p>
          </p:txBody>
        </p:sp>
      </p:grpSp>
      <p:grpSp>
        <p:nvGrpSpPr>
          <p:cNvPr id="8" name="组合 7">
            <a:extLst>
              <a:ext uri="{FF2B5EF4-FFF2-40B4-BE49-F238E27FC236}">
                <a16:creationId xmlns:a16="http://schemas.microsoft.com/office/drawing/2014/main" id="{22330BCB-73EE-447D-AB3E-1D1EC84474E0}"/>
              </a:ext>
            </a:extLst>
          </p:cNvPr>
          <p:cNvGrpSpPr/>
          <p:nvPr/>
        </p:nvGrpSpPr>
        <p:grpSpPr>
          <a:xfrm>
            <a:off x="6480043" y="4389107"/>
            <a:ext cx="4626591" cy="2032000"/>
            <a:chOff x="6480043" y="4389107"/>
            <a:chExt cx="4626591" cy="2032000"/>
          </a:xfrm>
        </p:grpSpPr>
        <p:pic>
          <p:nvPicPr>
            <p:cNvPr id="7" name="图片 6">
              <a:extLst>
                <a:ext uri="{FF2B5EF4-FFF2-40B4-BE49-F238E27FC236}">
                  <a16:creationId xmlns:a16="http://schemas.microsoft.com/office/drawing/2014/main" id="{8B066915-6E00-4825-996F-8E29E52553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0043" y="4389107"/>
              <a:ext cx="2006600" cy="2032000"/>
            </a:xfrm>
            <a:prstGeom prst="rect">
              <a:avLst/>
            </a:prstGeom>
          </p:spPr>
        </p:pic>
        <p:sp>
          <p:nvSpPr>
            <p:cNvPr id="15" name="TextBox 7">
              <a:extLst>
                <a:ext uri="{FF2B5EF4-FFF2-40B4-BE49-F238E27FC236}">
                  <a16:creationId xmlns:a16="http://schemas.microsoft.com/office/drawing/2014/main" id="{305CCE33-FDE2-4A8A-9221-97930CE5196C}"/>
                </a:ext>
              </a:extLst>
            </p:cNvPr>
            <p:cNvSpPr txBox="1"/>
            <p:nvPr/>
          </p:nvSpPr>
          <p:spPr>
            <a:xfrm>
              <a:off x="8486643" y="4699493"/>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6" name="文本框 15">
              <a:extLst>
                <a:ext uri="{FF2B5EF4-FFF2-40B4-BE49-F238E27FC236}">
                  <a16:creationId xmlns:a16="http://schemas.microsoft.com/office/drawing/2014/main" id="{3C120493-8306-4A9D-BB40-B7D0020B053D}"/>
                </a:ext>
              </a:extLst>
            </p:cNvPr>
            <p:cNvSpPr txBox="1"/>
            <p:nvPr/>
          </p:nvSpPr>
          <p:spPr>
            <a:xfrm>
              <a:off x="8486643" y="5061182"/>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25" name="TextBox 6">
              <a:extLst>
                <a:ext uri="{FF2B5EF4-FFF2-40B4-BE49-F238E27FC236}">
                  <a16:creationId xmlns:a16="http://schemas.microsoft.com/office/drawing/2014/main" id="{017A7B7C-7AD0-4808-9C94-BCF1FB753098}"/>
                </a:ext>
              </a:extLst>
            </p:cNvPr>
            <p:cNvSpPr txBox="1"/>
            <p:nvPr/>
          </p:nvSpPr>
          <p:spPr>
            <a:xfrm>
              <a:off x="7064178" y="5061181"/>
              <a:ext cx="790601" cy="502766"/>
            </a:xfrm>
            <a:prstGeom prst="rect">
              <a:avLst/>
            </a:prstGeom>
            <a:noFill/>
          </p:spPr>
          <p:txBody>
            <a:bodyPr wrap="none" rtlCol="0">
              <a:spAutoFit/>
            </a:bodyPr>
            <a:lstStyle/>
            <a:p>
              <a:pPr defTabSz="1219020"/>
              <a:r>
                <a:rPr lang="en-US" altLang="zh-CN" sz="2667" dirty="0">
                  <a:solidFill>
                    <a:srgbClr val="4F4D50"/>
                  </a:solidFill>
                  <a:latin typeface="Impact" pitchFamily="34" charset="0"/>
                  <a:ea typeface="宋体" panose="02010600030101010101" pitchFamily="2" charset="-122"/>
                </a:rPr>
                <a:t>90%</a:t>
              </a:r>
              <a:endParaRPr lang="zh-CN" altLang="en-US" sz="2667" dirty="0">
                <a:solidFill>
                  <a:srgbClr val="4F4D50"/>
                </a:solidFill>
                <a:latin typeface="Impact" pitchFamily="34" charset="0"/>
                <a:ea typeface="宋体" panose="02010600030101010101" pitchFamily="2" charset="-122"/>
              </a:endParaRPr>
            </a:p>
          </p:txBody>
        </p:sp>
      </p:grpSp>
      <p:grpSp>
        <p:nvGrpSpPr>
          <p:cNvPr id="6" name="组合 5">
            <a:extLst>
              <a:ext uri="{FF2B5EF4-FFF2-40B4-BE49-F238E27FC236}">
                <a16:creationId xmlns:a16="http://schemas.microsoft.com/office/drawing/2014/main" id="{0DF871D4-308B-4069-8E05-144CFE37EA3D}"/>
              </a:ext>
            </a:extLst>
          </p:cNvPr>
          <p:cNvGrpSpPr/>
          <p:nvPr/>
        </p:nvGrpSpPr>
        <p:grpSpPr>
          <a:xfrm>
            <a:off x="6480043" y="1781043"/>
            <a:ext cx="4626591" cy="2032000"/>
            <a:chOff x="6480043" y="1781043"/>
            <a:chExt cx="4626591" cy="2032000"/>
          </a:xfrm>
        </p:grpSpPr>
        <p:sp>
          <p:nvSpPr>
            <p:cNvPr id="18" name="TextBox 7">
              <a:extLst>
                <a:ext uri="{FF2B5EF4-FFF2-40B4-BE49-F238E27FC236}">
                  <a16:creationId xmlns:a16="http://schemas.microsoft.com/office/drawing/2014/main" id="{8DE6CD62-A5CF-42EF-B6BB-0447C20B7252}"/>
                </a:ext>
              </a:extLst>
            </p:cNvPr>
            <p:cNvSpPr txBox="1"/>
            <p:nvPr/>
          </p:nvSpPr>
          <p:spPr>
            <a:xfrm>
              <a:off x="8486643" y="2107205"/>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8486643" y="2468894"/>
              <a:ext cx="2619991" cy="802399"/>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11" name="图片 10">
              <a:extLst>
                <a:ext uri="{FF2B5EF4-FFF2-40B4-BE49-F238E27FC236}">
                  <a16:creationId xmlns:a16="http://schemas.microsoft.com/office/drawing/2014/main" id="{12E389BE-DFB5-43A0-B4BF-7DF06ABAB1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0043" y="1781043"/>
              <a:ext cx="2006600" cy="2032000"/>
            </a:xfrm>
            <a:prstGeom prst="rect">
              <a:avLst/>
            </a:prstGeom>
          </p:spPr>
        </p:pic>
        <p:sp>
          <p:nvSpPr>
            <p:cNvPr id="26" name="TextBox 6">
              <a:extLst>
                <a:ext uri="{FF2B5EF4-FFF2-40B4-BE49-F238E27FC236}">
                  <a16:creationId xmlns:a16="http://schemas.microsoft.com/office/drawing/2014/main" id="{46744743-A12B-45FD-810D-CEE9A320C378}"/>
                </a:ext>
              </a:extLst>
            </p:cNvPr>
            <p:cNvSpPr txBox="1"/>
            <p:nvPr/>
          </p:nvSpPr>
          <p:spPr>
            <a:xfrm>
              <a:off x="7057799" y="2462699"/>
              <a:ext cx="776175" cy="502766"/>
            </a:xfrm>
            <a:prstGeom prst="rect">
              <a:avLst/>
            </a:prstGeom>
            <a:noFill/>
          </p:spPr>
          <p:txBody>
            <a:bodyPr wrap="none" rtlCol="0">
              <a:spAutoFit/>
            </a:bodyPr>
            <a:lstStyle/>
            <a:p>
              <a:pPr defTabSz="1219020"/>
              <a:r>
                <a:rPr lang="en-US" altLang="zh-CN" sz="2667" dirty="0">
                  <a:solidFill>
                    <a:srgbClr val="4F4D50"/>
                  </a:solidFill>
                  <a:latin typeface="Impact" pitchFamily="34" charset="0"/>
                  <a:ea typeface="宋体" panose="02010600030101010101" pitchFamily="2" charset="-122"/>
                </a:rPr>
                <a:t>25%</a:t>
              </a:r>
              <a:endParaRPr lang="zh-CN" altLang="en-US" sz="2667" dirty="0">
                <a:solidFill>
                  <a:srgbClr val="4F4D50"/>
                </a:solidFill>
                <a:latin typeface="Impact" pitchFamily="34" charset="0"/>
                <a:ea typeface="宋体" panose="02010600030101010101" pitchFamily="2" charset="-122"/>
              </a:endParaRPr>
            </a:p>
          </p:txBody>
        </p:sp>
      </p:grpSp>
    </p:spTree>
    <p:extLst>
      <p:ext uri="{BB962C8B-B14F-4D97-AF65-F5344CB8AC3E}">
        <p14:creationId xmlns:p14="http://schemas.microsoft.com/office/powerpoint/2010/main" val="1450576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33781"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3</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5" name="图片 4">
            <a:extLst>
              <a:ext uri="{FF2B5EF4-FFF2-40B4-BE49-F238E27FC236}">
                <a16:creationId xmlns:a16="http://schemas.microsoft.com/office/drawing/2014/main" id="{65C307CF-DA50-4457-921E-108CAB5CE9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8076" y="1918586"/>
            <a:ext cx="4115897" cy="4098181"/>
          </a:xfrm>
          <a:prstGeom prst="rect">
            <a:avLst/>
          </a:prstGeom>
        </p:spPr>
      </p:pic>
      <p:grpSp>
        <p:nvGrpSpPr>
          <p:cNvPr id="3" name="组合 2">
            <a:extLst>
              <a:ext uri="{FF2B5EF4-FFF2-40B4-BE49-F238E27FC236}">
                <a16:creationId xmlns:a16="http://schemas.microsoft.com/office/drawing/2014/main" id="{47BA1130-2CBC-4C74-BACD-C7EF84EAABCD}"/>
              </a:ext>
            </a:extLst>
          </p:cNvPr>
          <p:cNvGrpSpPr/>
          <p:nvPr/>
        </p:nvGrpSpPr>
        <p:grpSpPr>
          <a:xfrm>
            <a:off x="1773564" y="2081481"/>
            <a:ext cx="4450570" cy="759646"/>
            <a:chOff x="1773564" y="2081481"/>
            <a:chExt cx="4450570" cy="759646"/>
          </a:xfrm>
        </p:grpSpPr>
        <p:sp>
          <p:nvSpPr>
            <p:cNvPr id="18" name="TextBox 7">
              <a:extLst>
                <a:ext uri="{FF2B5EF4-FFF2-40B4-BE49-F238E27FC236}">
                  <a16:creationId xmlns:a16="http://schemas.microsoft.com/office/drawing/2014/main" id="{8DE6CD62-A5CF-42EF-B6BB-0447C20B7252}"/>
                </a:ext>
              </a:extLst>
            </p:cNvPr>
            <p:cNvSpPr txBox="1"/>
            <p:nvPr/>
          </p:nvSpPr>
          <p:spPr>
            <a:xfrm>
              <a:off x="2452015" y="2081481"/>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2452015" y="2285077"/>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7" name="图片 6">
              <a:extLst>
                <a:ext uri="{FF2B5EF4-FFF2-40B4-BE49-F238E27FC236}">
                  <a16:creationId xmlns:a16="http://schemas.microsoft.com/office/drawing/2014/main" id="{4E2F06C7-81B4-48BC-94FA-D932CE77E8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3564" y="2144580"/>
              <a:ext cx="738544" cy="243720"/>
            </a:xfrm>
            <a:prstGeom prst="rect">
              <a:avLst/>
            </a:prstGeom>
          </p:spPr>
        </p:pic>
      </p:grpSp>
      <p:grpSp>
        <p:nvGrpSpPr>
          <p:cNvPr id="6" name="组合 5">
            <a:extLst>
              <a:ext uri="{FF2B5EF4-FFF2-40B4-BE49-F238E27FC236}">
                <a16:creationId xmlns:a16="http://schemas.microsoft.com/office/drawing/2014/main" id="{90B2D92D-A81F-4E56-B54E-8D6F4F2EC352}"/>
              </a:ext>
            </a:extLst>
          </p:cNvPr>
          <p:cNvGrpSpPr/>
          <p:nvPr/>
        </p:nvGrpSpPr>
        <p:grpSpPr>
          <a:xfrm>
            <a:off x="1767214" y="3127432"/>
            <a:ext cx="4456920" cy="759646"/>
            <a:chOff x="1767214" y="3127432"/>
            <a:chExt cx="4456920" cy="759646"/>
          </a:xfrm>
        </p:grpSpPr>
        <p:pic>
          <p:nvPicPr>
            <p:cNvPr id="9" name="图片 8">
              <a:extLst>
                <a:ext uri="{FF2B5EF4-FFF2-40B4-BE49-F238E27FC236}">
                  <a16:creationId xmlns:a16="http://schemas.microsoft.com/office/drawing/2014/main" id="{1ABCD54B-0187-4B8B-B1D8-851ABF2BA6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7214" y="3194895"/>
              <a:ext cx="745929" cy="243720"/>
            </a:xfrm>
            <a:prstGeom prst="rect">
              <a:avLst/>
            </a:prstGeom>
          </p:spPr>
        </p:pic>
        <p:sp>
          <p:nvSpPr>
            <p:cNvPr id="23" name="TextBox 7">
              <a:extLst>
                <a:ext uri="{FF2B5EF4-FFF2-40B4-BE49-F238E27FC236}">
                  <a16:creationId xmlns:a16="http://schemas.microsoft.com/office/drawing/2014/main" id="{F50A4F61-528B-45AB-8FF7-992EF2C1A857}"/>
                </a:ext>
              </a:extLst>
            </p:cNvPr>
            <p:cNvSpPr txBox="1"/>
            <p:nvPr/>
          </p:nvSpPr>
          <p:spPr>
            <a:xfrm>
              <a:off x="2452015" y="3127432"/>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24" name="文本框 23">
              <a:extLst>
                <a:ext uri="{FF2B5EF4-FFF2-40B4-BE49-F238E27FC236}">
                  <a16:creationId xmlns:a16="http://schemas.microsoft.com/office/drawing/2014/main" id="{338DB222-C806-46B2-91CD-F9E6F4F44A37}"/>
                </a:ext>
              </a:extLst>
            </p:cNvPr>
            <p:cNvSpPr txBox="1"/>
            <p:nvPr/>
          </p:nvSpPr>
          <p:spPr>
            <a:xfrm>
              <a:off x="2452015" y="3331028"/>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8" name="组合 7">
            <a:extLst>
              <a:ext uri="{FF2B5EF4-FFF2-40B4-BE49-F238E27FC236}">
                <a16:creationId xmlns:a16="http://schemas.microsoft.com/office/drawing/2014/main" id="{08E7FFB1-EDD3-452E-85B9-9579AE809EB9}"/>
              </a:ext>
            </a:extLst>
          </p:cNvPr>
          <p:cNvGrpSpPr/>
          <p:nvPr/>
        </p:nvGrpSpPr>
        <p:grpSpPr>
          <a:xfrm>
            <a:off x="1760863" y="4173383"/>
            <a:ext cx="4463271" cy="759645"/>
            <a:chOff x="1760863" y="4173383"/>
            <a:chExt cx="4463271" cy="759645"/>
          </a:xfrm>
        </p:grpSpPr>
        <p:pic>
          <p:nvPicPr>
            <p:cNvPr id="11" name="图片 10">
              <a:extLst>
                <a:ext uri="{FF2B5EF4-FFF2-40B4-BE49-F238E27FC236}">
                  <a16:creationId xmlns:a16="http://schemas.microsoft.com/office/drawing/2014/main" id="{7FB8196C-7E5C-4DBD-92E3-955336FFA9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0863" y="4245209"/>
              <a:ext cx="753315" cy="243720"/>
            </a:xfrm>
            <a:prstGeom prst="rect">
              <a:avLst/>
            </a:prstGeom>
          </p:spPr>
        </p:pic>
        <p:sp>
          <p:nvSpPr>
            <p:cNvPr id="25" name="TextBox 7">
              <a:extLst>
                <a:ext uri="{FF2B5EF4-FFF2-40B4-BE49-F238E27FC236}">
                  <a16:creationId xmlns:a16="http://schemas.microsoft.com/office/drawing/2014/main" id="{61CAA751-C385-4ED3-9C28-425AB805B0BA}"/>
                </a:ext>
              </a:extLst>
            </p:cNvPr>
            <p:cNvSpPr txBox="1"/>
            <p:nvPr/>
          </p:nvSpPr>
          <p:spPr>
            <a:xfrm>
              <a:off x="2452015" y="4173383"/>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26" name="文本框 25">
              <a:extLst>
                <a:ext uri="{FF2B5EF4-FFF2-40B4-BE49-F238E27FC236}">
                  <a16:creationId xmlns:a16="http://schemas.microsoft.com/office/drawing/2014/main" id="{7545E601-964C-4687-AD44-46520B86A921}"/>
                </a:ext>
              </a:extLst>
            </p:cNvPr>
            <p:cNvSpPr txBox="1"/>
            <p:nvPr/>
          </p:nvSpPr>
          <p:spPr>
            <a:xfrm>
              <a:off x="2452015" y="4376978"/>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10" name="组合 9">
            <a:extLst>
              <a:ext uri="{FF2B5EF4-FFF2-40B4-BE49-F238E27FC236}">
                <a16:creationId xmlns:a16="http://schemas.microsoft.com/office/drawing/2014/main" id="{55A65231-CF50-44FD-B6D4-6874F91FBBDD}"/>
              </a:ext>
            </a:extLst>
          </p:cNvPr>
          <p:cNvGrpSpPr/>
          <p:nvPr/>
        </p:nvGrpSpPr>
        <p:grpSpPr>
          <a:xfrm>
            <a:off x="1748164" y="5219335"/>
            <a:ext cx="4471550" cy="759645"/>
            <a:chOff x="1748164" y="5219335"/>
            <a:chExt cx="4471550" cy="759645"/>
          </a:xfrm>
        </p:grpSpPr>
        <p:pic>
          <p:nvPicPr>
            <p:cNvPr id="13" name="图片 12">
              <a:extLst>
                <a:ext uri="{FF2B5EF4-FFF2-40B4-BE49-F238E27FC236}">
                  <a16:creationId xmlns:a16="http://schemas.microsoft.com/office/drawing/2014/main" id="{CF9FB7B5-041E-40D6-ACC9-4857C4C454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8164" y="5295525"/>
              <a:ext cx="768085" cy="243720"/>
            </a:xfrm>
            <a:prstGeom prst="rect">
              <a:avLst/>
            </a:prstGeom>
          </p:spPr>
        </p:pic>
        <p:sp>
          <p:nvSpPr>
            <p:cNvPr id="27" name="TextBox 7">
              <a:extLst>
                <a:ext uri="{FF2B5EF4-FFF2-40B4-BE49-F238E27FC236}">
                  <a16:creationId xmlns:a16="http://schemas.microsoft.com/office/drawing/2014/main" id="{476F80B6-0E32-4A8A-BDE7-2AFCC9D58366}"/>
                </a:ext>
              </a:extLst>
            </p:cNvPr>
            <p:cNvSpPr txBox="1"/>
            <p:nvPr/>
          </p:nvSpPr>
          <p:spPr>
            <a:xfrm>
              <a:off x="2447595" y="5219335"/>
              <a:ext cx="1323439" cy="307777"/>
            </a:xfrm>
            <a:prstGeom prst="rect">
              <a:avLst/>
            </a:prstGeom>
            <a:noFill/>
          </p:spPr>
          <p:txBody>
            <a:bodyPr wrap="squar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28" name="文本框 27">
              <a:extLst>
                <a:ext uri="{FF2B5EF4-FFF2-40B4-BE49-F238E27FC236}">
                  <a16:creationId xmlns:a16="http://schemas.microsoft.com/office/drawing/2014/main" id="{B9DC0586-E791-4AC3-946B-794698B5C400}"/>
                </a:ext>
              </a:extLst>
            </p:cNvPr>
            <p:cNvSpPr txBox="1"/>
            <p:nvPr/>
          </p:nvSpPr>
          <p:spPr>
            <a:xfrm>
              <a:off x="2447595" y="5422930"/>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spTree>
    <p:extLst>
      <p:ext uri="{BB962C8B-B14F-4D97-AF65-F5344CB8AC3E}">
        <p14:creationId xmlns:p14="http://schemas.microsoft.com/office/powerpoint/2010/main" val="366988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33781"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3</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6" name="图片 5">
            <a:extLst>
              <a:ext uri="{FF2B5EF4-FFF2-40B4-BE49-F238E27FC236}">
                <a16:creationId xmlns:a16="http://schemas.microsoft.com/office/drawing/2014/main" id="{4C9CB0F8-15BD-46E4-9C81-3ED5ACAD3E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9097" y="1865445"/>
            <a:ext cx="4920128" cy="4005064"/>
          </a:xfrm>
          <a:prstGeom prst="rect">
            <a:avLst/>
          </a:prstGeom>
        </p:spPr>
      </p:pic>
      <p:grpSp>
        <p:nvGrpSpPr>
          <p:cNvPr id="3" name="组合 2">
            <a:extLst>
              <a:ext uri="{FF2B5EF4-FFF2-40B4-BE49-F238E27FC236}">
                <a16:creationId xmlns:a16="http://schemas.microsoft.com/office/drawing/2014/main" id="{F939BDF1-F7F3-4AF7-AEC2-D82FA27BB4E2}"/>
              </a:ext>
            </a:extLst>
          </p:cNvPr>
          <p:cNvGrpSpPr/>
          <p:nvPr/>
        </p:nvGrpSpPr>
        <p:grpSpPr>
          <a:xfrm>
            <a:off x="7248129" y="1404294"/>
            <a:ext cx="4115461" cy="1446550"/>
            <a:chOff x="7248129" y="1404294"/>
            <a:chExt cx="4115461" cy="1446550"/>
          </a:xfrm>
        </p:grpSpPr>
        <p:sp>
          <p:nvSpPr>
            <p:cNvPr id="22" name="TextBox 6">
              <a:extLst>
                <a:ext uri="{FF2B5EF4-FFF2-40B4-BE49-F238E27FC236}">
                  <a16:creationId xmlns:a16="http://schemas.microsoft.com/office/drawing/2014/main" id="{79935FD6-21AA-44AB-808D-FE21A51BB650}"/>
                </a:ext>
              </a:extLst>
            </p:cNvPr>
            <p:cNvSpPr txBox="1"/>
            <p:nvPr/>
          </p:nvSpPr>
          <p:spPr>
            <a:xfrm>
              <a:off x="7248129" y="1404294"/>
              <a:ext cx="758541" cy="1446550"/>
            </a:xfrm>
            <a:prstGeom prst="rect">
              <a:avLst/>
            </a:prstGeom>
            <a:noFill/>
          </p:spPr>
          <p:txBody>
            <a:bodyPr wrap="none" rtlCol="0">
              <a:spAutoFit/>
            </a:bodyPr>
            <a:lstStyle/>
            <a:p>
              <a:pPr defTabSz="1219020"/>
              <a:r>
                <a:rPr lang="en-US" altLang="zh-CN" sz="8800" dirty="0">
                  <a:solidFill>
                    <a:srgbClr val="B49F80"/>
                  </a:solidFill>
                  <a:latin typeface="Impact" pitchFamily="34" charset="0"/>
                  <a:ea typeface="宋体" panose="02010600030101010101" pitchFamily="2" charset="-122"/>
                </a:rPr>
                <a:t>A</a:t>
              </a:r>
              <a:endParaRPr lang="zh-CN" altLang="en-US" sz="8800" dirty="0">
                <a:solidFill>
                  <a:srgbClr val="B49F80"/>
                </a:solidFill>
                <a:latin typeface="Impact" pitchFamily="34" charset="0"/>
                <a:ea typeface="宋体" panose="02010600030101010101" pitchFamily="2"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7591471" y="1914772"/>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7591471" y="2118368"/>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5" name="组合 4">
            <a:extLst>
              <a:ext uri="{FF2B5EF4-FFF2-40B4-BE49-F238E27FC236}">
                <a16:creationId xmlns:a16="http://schemas.microsoft.com/office/drawing/2014/main" id="{53FEFBC1-7631-4E4D-8385-2D8FF584691F}"/>
              </a:ext>
            </a:extLst>
          </p:cNvPr>
          <p:cNvGrpSpPr/>
          <p:nvPr/>
        </p:nvGrpSpPr>
        <p:grpSpPr>
          <a:xfrm>
            <a:off x="7248129" y="2802455"/>
            <a:ext cx="4115461" cy="1446550"/>
            <a:chOff x="7248129" y="2802455"/>
            <a:chExt cx="4115461" cy="1446550"/>
          </a:xfrm>
        </p:grpSpPr>
        <p:sp>
          <p:nvSpPr>
            <p:cNvPr id="32" name="TextBox 6">
              <a:extLst>
                <a:ext uri="{FF2B5EF4-FFF2-40B4-BE49-F238E27FC236}">
                  <a16:creationId xmlns:a16="http://schemas.microsoft.com/office/drawing/2014/main" id="{E2E8CC4E-3A76-46C7-A094-8820C3BD6E33}"/>
                </a:ext>
              </a:extLst>
            </p:cNvPr>
            <p:cNvSpPr txBox="1"/>
            <p:nvPr/>
          </p:nvSpPr>
          <p:spPr>
            <a:xfrm>
              <a:off x="7248129" y="2802455"/>
              <a:ext cx="808235" cy="1446550"/>
            </a:xfrm>
            <a:prstGeom prst="rect">
              <a:avLst/>
            </a:prstGeom>
            <a:noFill/>
          </p:spPr>
          <p:txBody>
            <a:bodyPr wrap="none" rtlCol="0">
              <a:spAutoFit/>
            </a:bodyPr>
            <a:lstStyle/>
            <a:p>
              <a:pPr defTabSz="1219020"/>
              <a:r>
                <a:rPr lang="en-US" altLang="zh-CN" sz="8800" dirty="0">
                  <a:solidFill>
                    <a:srgbClr val="B49F80"/>
                  </a:solidFill>
                  <a:latin typeface="Impact" pitchFamily="34" charset="0"/>
                  <a:ea typeface="宋体" panose="02010600030101010101" pitchFamily="2" charset="-122"/>
                </a:rPr>
                <a:t>B</a:t>
              </a:r>
              <a:endParaRPr lang="zh-CN" altLang="en-US" sz="8800" dirty="0">
                <a:solidFill>
                  <a:srgbClr val="B49F80"/>
                </a:solidFill>
                <a:latin typeface="Impact" pitchFamily="34" charset="0"/>
                <a:ea typeface="宋体" panose="02010600030101010101" pitchFamily="2" charset="-122"/>
              </a:endParaRPr>
            </a:p>
          </p:txBody>
        </p:sp>
        <p:sp>
          <p:nvSpPr>
            <p:cNvPr id="33" name="TextBox 7">
              <a:extLst>
                <a:ext uri="{FF2B5EF4-FFF2-40B4-BE49-F238E27FC236}">
                  <a16:creationId xmlns:a16="http://schemas.microsoft.com/office/drawing/2014/main" id="{67930D34-E4BE-47DB-BB8C-34869415DE42}"/>
                </a:ext>
              </a:extLst>
            </p:cNvPr>
            <p:cNvSpPr txBox="1"/>
            <p:nvPr/>
          </p:nvSpPr>
          <p:spPr>
            <a:xfrm>
              <a:off x="7591471" y="3312933"/>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34" name="文本框 33">
              <a:extLst>
                <a:ext uri="{FF2B5EF4-FFF2-40B4-BE49-F238E27FC236}">
                  <a16:creationId xmlns:a16="http://schemas.microsoft.com/office/drawing/2014/main" id="{81B2F7A9-B86C-4AB7-86AF-67F7823E930D}"/>
                </a:ext>
              </a:extLst>
            </p:cNvPr>
            <p:cNvSpPr txBox="1"/>
            <p:nvPr/>
          </p:nvSpPr>
          <p:spPr>
            <a:xfrm>
              <a:off x="7591471" y="3516529"/>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7" name="组合 6">
            <a:extLst>
              <a:ext uri="{FF2B5EF4-FFF2-40B4-BE49-F238E27FC236}">
                <a16:creationId xmlns:a16="http://schemas.microsoft.com/office/drawing/2014/main" id="{056EA35A-8673-4542-835F-7D078AFA816F}"/>
              </a:ext>
            </a:extLst>
          </p:cNvPr>
          <p:cNvGrpSpPr/>
          <p:nvPr/>
        </p:nvGrpSpPr>
        <p:grpSpPr>
          <a:xfrm>
            <a:off x="7248129" y="4159918"/>
            <a:ext cx="4115461" cy="1446550"/>
            <a:chOff x="7248129" y="4159918"/>
            <a:chExt cx="4115461" cy="1446550"/>
          </a:xfrm>
        </p:grpSpPr>
        <p:sp>
          <p:nvSpPr>
            <p:cNvPr id="35" name="TextBox 6">
              <a:extLst>
                <a:ext uri="{FF2B5EF4-FFF2-40B4-BE49-F238E27FC236}">
                  <a16:creationId xmlns:a16="http://schemas.microsoft.com/office/drawing/2014/main" id="{8C648AE3-266B-42DE-8C70-E2387E998A98}"/>
                </a:ext>
              </a:extLst>
            </p:cNvPr>
            <p:cNvSpPr txBox="1"/>
            <p:nvPr/>
          </p:nvSpPr>
          <p:spPr>
            <a:xfrm>
              <a:off x="7248129" y="4159918"/>
              <a:ext cx="809837" cy="1446550"/>
            </a:xfrm>
            <a:prstGeom prst="rect">
              <a:avLst/>
            </a:prstGeom>
            <a:noFill/>
          </p:spPr>
          <p:txBody>
            <a:bodyPr wrap="none" rtlCol="0">
              <a:spAutoFit/>
            </a:bodyPr>
            <a:lstStyle/>
            <a:p>
              <a:pPr defTabSz="1219020"/>
              <a:r>
                <a:rPr lang="en-US" altLang="zh-CN" sz="8800" dirty="0">
                  <a:solidFill>
                    <a:srgbClr val="B49F80"/>
                  </a:solidFill>
                  <a:latin typeface="Impact" pitchFamily="34" charset="0"/>
                  <a:ea typeface="宋体" panose="02010600030101010101" pitchFamily="2" charset="-122"/>
                </a:rPr>
                <a:t>C</a:t>
              </a:r>
              <a:endParaRPr lang="zh-CN" altLang="en-US" sz="8800" dirty="0">
                <a:solidFill>
                  <a:srgbClr val="B49F80"/>
                </a:solidFill>
                <a:latin typeface="Impact" pitchFamily="34" charset="0"/>
                <a:ea typeface="宋体" panose="02010600030101010101" pitchFamily="2" charset="-122"/>
              </a:endParaRPr>
            </a:p>
          </p:txBody>
        </p:sp>
        <p:sp>
          <p:nvSpPr>
            <p:cNvPr id="36" name="TextBox 7">
              <a:extLst>
                <a:ext uri="{FF2B5EF4-FFF2-40B4-BE49-F238E27FC236}">
                  <a16:creationId xmlns:a16="http://schemas.microsoft.com/office/drawing/2014/main" id="{FE1C495C-BEA2-4F61-AF29-F3C7CF9845CC}"/>
                </a:ext>
              </a:extLst>
            </p:cNvPr>
            <p:cNvSpPr txBox="1"/>
            <p:nvPr/>
          </p:nvSpPr>
          <p:spPr>
            <a:xfrm>
              <a:off x="7591471" y="4670396"/>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37" name="文本框 36">
              <a:extLst>
                <a:ext uri="{FF2B5EF4-FFF2-40B4-BE49-F238E27FC236}">
                  <a16:creationId xmlns:a16="http://schemas.microsoft.com/office/drawing/2014/main" id="{3DB20FF1-FA13-443F-8856-4094845D0111}"/>
                </a:ext>
              </a:extLst>
            </p:cNvPr>
            <p:cNvSpPr txBox="1"/>
            <p:nvPr/>
          </p:nvSpPr>
          <p:spPr>
            <a:xfrm>
              <a:off x="7591471" y="4873992"/>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spTree>
    <p:extLst>
      <p:ext uri="{BB962C8B-B14F-4D97-AF65-F5344CB8AC3E}">
        <p14:creationId xmlns:p14="http://schemas.microsoft.com/office/powerpoint/2010/main" val="273152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4D50"/>
        </a:solid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6EE84D26-A0BF-4E6B-82DA-6A5D65355A13}"/>
              </a:ext>
            </a:extLst>
          </p:cNvPr>
          <p:cNvGrpSpPr/>
          <p:nvPr/>
        </p:nvGrpSpPr>
        <p:grpSpPr>
          <a:xfrm>
            <a:off x="618254" y="2249385"/>
            <a:ext cx="4328429" cy="1555288"/>
            <a:chOff x="-619996" y="2140378"/>
            <a:chExt cx="4328429" cy="1555288"/>
          </a:xfrm>
        </p:grpSpPr>
        <p:sp>
          <p:nvSpPr>
            <p:cNvPr id="2" name="TextBox 6">
              <a:extLst>
                <a:ext uri="{FF2B5EF4-FFF2-40B4-BE49-F238E27FC236}">
                  <a16:creationId xmlns:a16="http://schemas.microsoft.com/office/drawing/2014/main" id="{1B4DEAF0-5128-4E97-B990-583341182EEF}"/>
                </a:ext>
              </a:extLst>
            </p:cNvPr>
            <p:cNvSpPr txBox="1"/>
            <p:nvPr/>
          </p:nvSpPr>
          <p:spPr>
            <a:xfrm>
              <a:off x="-619996" y="2140378"/>
              <a:ext cx="4328429" cy="1323439"/>
            </a:xfrm>
            <a:prstGeom prst="rect">
              <a:avLst/>
            </a:prstGeom>
            <a:noFill/>
          </p:spPr>
          <p:txBody>
            <a:bodyPr wrap="none" rtlCol="0">
              <a:spAutoFit/>
            </a:bodyPr>
            <a:lstStyle/>
            <a:p>
              <a:r>
                <a:rPr lang="en-US" altLang="zh-CN" sz="8000" dirty="0">
                  <a:solidFill>
                    <a:srgbClr val="E1E0D8"/>
                  </a:solidFill>
                  <a:latin typeface="Impact" pitchFamily="34" charset="0"/>
                </a:rPr>
                <a:t>CONTENTS</a:t>
              </a:r>
              <a:endParaRPr lang="zh-CN" altLang="en-US" sz="8000" dirty="0">
                <a:solidFill>
                  <a:srgbClr val="E1E0D8"/>
                </a:solidFill>
                <a:latin typeface="Impact" pitchFamily="34" charset="0"/>
              </a:endParaRPr>
            </a:p>
          </p:txBody>
        </p:sp>
        <p:sp>
          <p:nvSpPr>
            <p:cNvPr id="3" name="TextBox 7">
              <a:extLst>
                <a:ext uri="{FF2B5EF4-FFF2-40B4-BE49-F238E27FC236}">
                  <a16:creationId xmlns:a16="http://schemas.microsoft.com/office/drawing/2014/main" id="{3D0B748C-11D4-4824-9620-B7021CDE6EBF}"/>
                </a:ext>
              </a:extLst>
            </p:cNvPr>
            <p:cNvSpPr txBox="1"/>
            <p:nvPr/>
          </p:nvSpPr>
          <p:spPr>
            <a:xfrm>
              <a:off x="1841731" y="2864669"/>
              <a:ext cx="1415772" cy="830997"/>
            </a:xfrm>
            <a:prstGeom prst="rect">
              <a:avLst/>
            </a:prstGeom>
            <a:noFill/>
          </p:spPr>
          <p:txBody>
            <a:bodyPr wrap="none" rtlCol="0">
              <a:spAutoFit/>
            </a:bodyPr>
            <a:lstStyle/>
            <a:p>
              <a:r>
                <a:rPr lang="zh-CN" altLang="en-US" sz="4800" dirty="0">
                  <a:solidFill>
                    <a:srgbClr val="4F4D50"/>
                  </a:solidFill>
                  <a:latin typeface="微软雅黑" panose="020B0503020204020204" pitchFamily="34" charset="-122"/>
                  <a:ea typeface="微软雅黑" panose="020B0503020204020204" pitchFamily="34" charset="-122"/>
                </a:rPr>
                <a:t>目录</a:t>
              </a:r>
              <a:endParaRPr lang="en-US" altLang="zh-CN" sz="4800" dirty="0">
                <a:solidFill>
                  <a:srgbClr val="4F4D50"/>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5C34F4C2-F51B-44EE-B0D7-D650B5472E7E}"/>
              </a:ext>
            </a:extLst>
          </p:cNvPr>
          <p:cNvGrpSpPr/>
          <p:nvPr/>
        </p:nvGrpSpPr>
        <p:grpSpPr>
          <a:xfrm>
            <a:off x="7883855" y="1712231"/>
            <a:ext cx="2503731" cy="659426"/>
            <a:chOff x="7883855" y="1712231"/>
            <a:chExt cx="2503731" cy="659426"/>
          </a:xfrm>
        </p:grpSpPr>
        <p:sp>
          <p:nvSpPr>
            <p:cNvPr id="4" name="TextBox 8">
              <a:extLst>
                <a:ext uri="{FF2B5EF4-FFF2-40B4-BE49-F238E27FC236}">
                  <a16:creationId xmlns:a16="http://schemas.microsoft.com/office/drawing/2014/main" id="{2B349FB7-E2DE-44EE-9EE9-1ECC58237D59}"/>
                </a:ext>
              </a:extLst>
            </p:cNvPr>
            <p:cNvSpPr txBox="1"/>
            <p:nvPr/>
          </p:nvSpPr>
          <p:spPr>
            <a:xfrm>
              <a:off x="8817926" y="1788255"/>
              <a:ext cx="1569660" cy="369332"/>
            </a:xfrm>
            <a:prstGeom prst="rect">
              <a:avLst/>
            </a:prstGeom>
            <a:noFill/>
          </p:spPr>
          <p:txBody>
            <a:bodyPr wrap="none" rtlCol="0">
              <a:spAutoFit/>
            </a:bodyPr>
            <a:lstStyle/>
            <a:p>
              <a:r>
                <a:rPr lang="zh-CN" altLang="en-US" dirty="0">
                  <a:solidFill>
                    <a:schemeClr val="bg1"/>
                  </a:solidFill>
                  <a:latin typeface="苹方 特粗" pitchFamily="34" charset="-122"/>
                  <a:ea typeface="苹方 特粗" pitchFamily="34" charset="-122"/>
                </a:rPr>
                <a:t>在此输入标题</a:t>
              </a:r>
              <a:endParaRPr lang="en-US" altLang="zh-CN" dirty="0">
                <a:solidFill>
                  <a:schemeClr val="bg1"/>
                </a:solidFill>
                <a:latin typeface="苹方 特粗" pitchFamily="34" charset="-122"/>
                <a:ea typeface="苹方 特粗" pitchFamily="34" charset="-122"/>
              </a:endParaRPr>
            </a:p>
          </p:txBody>
        </p:sp>
        <p:sp>
          <p:nvSpPr>
            <p:cNvPr id="5" name="TextBox 10">
              <a:extLst>
                <a:ext uri="{FF2B5EF4-FFF2-40B4-BE49-F238E27FC236}">
                  <a16:creationId xmlns:a16="http://schemas.microsoft.com/office/drawing/2014/main" id="{91907A3C-39DB-4B47-8B2A-191E35AAE85F}"/>
                </a:ext>
              </a:extLst>
            </p:cNvPr>
            <p:cNvSpPr txBox="1"/>
            <p:nvPr/>
          </p:nvSpPr>
          <p:spPr>
            <a:xfrm>
              <a:off x="8817926" y="2140825"/>
              <a:ext cx="1313180" cy="230832"/>
            </a:xfrm>
            <a:prstGeom prst="rect">
              <a:avLst/>
            </a:prstGeom>
            <a:noFill/>
          </p:spPr>
          <p:txBody>
            <a:bodyPr wrap="none" rtlCol="0">
              <a:spAutoFit/>
            </a:bodyPr>
            <a:lstStyle/>
            <a:p>
              <a:r>
                <a:rPr lang="en-US" altLang="zh-CN" sz="900" dirty="0">
                  <a:solidFill>
                    <a:srgbClr val="686769"/>
                  </a:solidFill>
                  <a:latin typeface="苹方 特粗" pitchFamily="34" charset="-122"/>
                  <a:ea typeface="苹方 特粗" pitchFamily="34" charset="-122"/>
                </a:rPr>
                <a:t>ENTER A TITLE HERE</a:t>
              </a:r>
            </a:p>
          </p:txBody>
        </p:sp>
        <p:sp>
          <p:nvSpPr>
            <p:cNvPr id="6" name="TextBox 11">
              <a:extLst>
                <a:ext uri="{FF2B5EF4-FFF2-40B4-BE49-F238E27FC236}">
                  <a16:creationId xmlns:a16="http://schemas.microsoft.com/office/drawing/2014/main" id="{126C35AE-7711-4EC7-A836-A151F2FE5D0E}"/>
                </a:ext>
              </a:extLst>
            </p:cNvPr>
            <p:cNvSpPr txBox="1"/>
            <p:nvPr/>
          </p:nvSpPr>
          <p:spPr>
            <a:xfrm>
              <a:off x="7883855" y="1712231"/>
              <a:ext cx="607859" cy="646331"/>
            </a:xfrm>
            <a:prstGeom prst="rect">
              <a:avLst/>
            </a:prstGeom>
            <a:noFill/>
          </p:spPr>
          <p:txBody>
            <a:bodyPr wrap="none" rtlCol="0">
              <a:spAutoFit/>
            </a:bodyPr>
            <a:lstStyle/>
            <a:p>
              <a:r>
                <a:rPr lang="en-US" altLang="zh-CN" sz="3600" dirty="0">
                  <a:solidFill>
                    <a:srgbClr val="686769"/>
                  </a:solidFill>
                  <a:latin typeface="Impact" pitchFamily="34" charset="0"/>
                  <a:ea typeface="苹方 特粗" pitchFamily="34" charset="-122"/>
                </a:rPr>
                <a:t>01</a:t>
              </a:r>
            </a:p>
          </p:txBody>
        </p:sp>
      </p:grpSp>
      <p:grpSp>
        <p:nvGrpSpPr>
          <p:cNvPr id="20" name="组合 19">
            <a:extLst>
              <a:ext uri="{FF2B5EF4-FFF2-40B4-BE49-F238E27FC236}">
                <a16:creationId xmlns:a16="http://schemas.microsoft.com/office/drawing/2014/main" id="{EC55CDB5-1FD3-4070-9E2B-90BEE52C9047}"/>
              </a:ext>
            </a:extLst>
          </p:cNvPr>
          <p:cNvGrpSpPr/>
          <p:nvPr/>
        </p:nvGrpSpPr>
        <p:grpSpPr>
          <a:xfrm>
            <a:off x="7883855" y="2668576"/>
            <a:ext cx="2503731" cy="659427"/>
            <a:chOff x="7883855" y="2668576"/>
            <a:chExt cx="2503731" cy="659427"/>
          </a:xfrm>
        </p:grpSpPr>
        <p:sp>
          <p:nvSpPr>
            <p:cNvPr id="7" name="TextBox 12">
              <a:extLst>
                <a:ext uri="{FF2B5EF4-FFF2-40B4-BE49-F238E27FC236}">
                  <a16:creationId xmlns:a16="http://schemas.microsoft.com/office/drawing/2014/main" id="{BAB3F08F-A733-479A-99E1-5A3A7637720D}"/>
                </a:ext>
              </a:extLst>
            </p:cNvPr>
            <p:cNvSpPr txBox="1"/>
            <p:nvPr/>
          </p:nvSpPr>
          <p:spPr>
            <a:xfrm>
              <a:off x="8817926" y="2744601"/>
              <a:ext cx="1569660" cy="369332"/>
            </a:xfrm>
            <a:prstGeom prst="rect">
              <a:avLst/>
            </a:prstGeom>
            <a:noFill/>
          </p:spPr>
          <p:txBody>
            <a:bodyPr wrap="none" rtlCol="0">
              <a:spAutoFit/>
            </a:bodyPr>
            <a:lstStyle/>
            <a:p>
              <a:r>
                <a:rPr lang="zh-CN" altLang="en-US" dirty="0">
                  <a:solidFill>
                    <a:schemeClr val="bg1"/>
                  </a:solidFill>
                  <a:latin typeface="苹方 特粗" pitchFamily="34" charset="-122"/>
                  <a:ea typeface="苹方 特粗" pitchFamily="34" charset="-122"/>
                </a:rPr>
                <a:t>在此输入标题</a:t>
              </a:r>
              <a:endParaRPr lang="en-US" altLang="zh-CN" dirty="0">
                <a:solidFill>
                  <a:schemeClr val="bg1"/>
                </a:solidFill>
                <a:latin typeface="苹方 特粗" pitchFamily="34" charset="-122"/>
                <a:ea typeface="苹方 特粗" pitchFamily="34" charset="-122"/>
              </a:endParaRPr>
            </a:p>
          </p:txBody>
        </p:sp>
        <p:sp>
          <p:nvSpPr>
            <p:cNvPr id="8" name="TextBox 13">
              <a:extLst>
                <a:ext uri="{FF2B5EF4-FFF2-40B4-BE49-F238E27FC236}">
                  <a16:creationId xmlns:a16="http://schemas.microsoft.com/office/drawing/2014/main" id="{E855AC66-1040-4084-9A63-C273527036C0}"/>
                </a:ext>
              </a:extLst>
            </p:cNvPr>
            <p:cNvSpPr txBox="1"/>
            <p:nvPr/>
          </p:nvSpPr>
          <p:spPr>
            <a:xfrm>
              <a:off x="8817926" y="3097171"/>
              <a:ext cx="1313180" cy="230832"/>
            </a:xfrm>
            <a:prstGeom prst="rect">
              <a:avLst/>
            </a:prstGeom>
            <a:noFill/>
          </p:spPr>
          <p:txBody>
            <a:bodyPr wrap="none" rtlCol="0">
              <a:spAutoFit/>
            </a:bodyPr>
            <a:lstStyle/>
            <a:p>
              <a:r>
                <a:rPr lang="en-US" altLang="zh-CN" sz="900" dirty="0">
                  <a:solidFill>
                    <a:srgbClr val="686769"/>
                  </a:solidFill>
                  <a:latin typeface="苹方 特粗" pitchFamily="34" charset="-122"/>
                  <a:ea typeface="苹方 特粗" pitchFamily="34" charset="-122"/>
                </a:rPr>
                <a:t>ENTER A TITLE HERE</a:t>
              </a:r>
            </a:p>
          </p:txBody>
        </p:sp>
        <p:sp>
          <p:nvSpPr>
            <p:cNvPr id="9" name="TextBox 14">
              <a:extLst>
                <a:ext uri="{FF2B5EF4-FFF2-40B4-BE49-F238E27FC236}">
                  <a16:creationId xmlns:a16="http://schemas.microsoft.com/office/drawing/2014/main" id="{69D9AB29-C22C-4BE6-85CB-FC9C63A5F27F}"/>
                </a:ext>
              </a:extLst>
            </p:cNvPr>
            <p:cNvSpPr txBox="1"/>
            <p:nvPr/>
          </p:nvSpPr>
          <p:spPr>
            <a:xfrm>
              <a:off x="7883855" y="2668576"/>
              <a:ext cx="663964" cy="646331"/>
            </a:xfrm>
            <a:prstGeom prst="rect">
              <a:avLst/>
            </a:prstGeom>
            <a:noFill/>
          </p:spPr>
          <p:txBody>
            <a:bodyPr wrap="none" rtlCol="0">
              <a:spAutoFit/>
            </a:bodyPr>
            <a:lstStyle/>
            <a:p>
              <a:r>
                <a:rPr lang="en-US" altLang="zh-CN" sz="3600" dirty="0">
                  <a:solidFill>
                    <a:srgbClr val="686769"/>
                  </a:solidFill>
                  <a:latin typeface="Impact" pitchFamily="34" charset="0"/>
                  <a:ea typeface="苹方 特粗" pitchFamily="34" charset="-122"/>
                </a:rPr>
                <a:t>02</a:t>
              </a:r>
            </a:p>
          </p:txBody>
        </p:sp>
      </p:grpSp>
      <p:grpSp>
        <p:nvGrpSpPr>
          <p:cNvPr id="19" name="组合 18">
            <a:extLst>
              <a:ext uri="{FF2B5EF4-FFF2-40B4-BE49-F238E27FC236}">
                <a16:creationId xmlns:a16="http://schemas.microsoft.com/office/drawing/2014/main" id="{D8BEFE38-6315-46CC-AF6C-352D47475F1D}"/>
              </a:ext>
            </a:extLst>
          </p:cNvPr>
          <p:cNvGrpSpPr/>
          <p:nvPr/>
        </p:nvGrpSpPr>
        <p:grpSpPr>
          <a:xfrm>
            <a:off x="7883855" y="3624922"/>
            <a:ext cx="2503731" cy="659426"/>
            <a:chOff x="7883855" y="3624922"/>
            <a:chExt cx="2503731" cy="659426"/>
          </a:xfrm>
        </p:grpSpPr>
        <p:sp>
          <p:nvSpPr>
            <p:cNvPr id="10" name="TextBox 18">
              <a:extLst>
                <a:ext uri="{FF2B5EF4-FFF2-40B4-BE49-F238E27FC236}">
                  <a16:creationId xmlns:a16="http://schemas.microsoft.com/office/drawing/2014/main" id="{B42A7E4F-9AC3-4BD2-B2FB-6178337E6879}"/>
                </a:ext>
              </a:extLst>
            </p:cNvPr>
            <p:cNvSpPr txBox="1"/>
            <p:nvPr/>
          </p:nvSpPr>
          <p:spPr>
            <a:xfrm>
              <a:off x="8817926" y="3700946"/>
              <a:ext cx="1569660" cy="369332"/>
            </a:xfrm>
            <a:prstGeom prst="rect">
              <a:avLst/>
            </a:prstGeom>
            <a:noFill/>
          </p:spPr>
          <p:txBody>
            <a:bodyPr wrap="none" rtlCol="0">
              <a:spAutoFit/>
            </a:bodyPr>
            <a:lstStyle/>
            <a:p>
              <a:r>
                <a:rPr lang="zh-CN" altLang="en-US" dirty="0">
                  <a:solidFill>
                    <a:schemeClr val="bg1"/>
                  </a:solidFill>
                  <a:latin typeface="苹方 特粗" pitchFamily="34" charset="-122"/>
                  <a:ea typeface="苹方 特粗" pitchFamily="34" charset="-122"/>
                </a:rPr>
                <a:t>在此输入标题</a:t>
              </a:r>
              <a:endParaRPr lang="en-US" altLang="zh-CN" dirty="0">
                <a:solidFill>
                  <a:schemeClr val="bg1"/>
                </a:solidFill>
                <a:latin typeface="苹方 特粗" pitchFamily="34" charset="-122"/>
                <a:ea typeface="苹方 特粗" pitchFamily="34" charset="-122"/>
              </a:endParaRPr>
            </a:p>
          </p:txBody>
        </p:sp>
        <p:sp>
          <p:nvSpPr>
            <p:cNvPr id="11" name="TextBox 19">
              <a:extLst>
                <a:ext uri="{FF2B5EF4-FFF2-40B4-BE49-F238E27FC236}">
                  <a16:creationId xmlns:a16="http://schemas.microsoft.com/office/drawing/2014/main" id="{C42ABDE0-F6F4-450D-AFC8-65AAE11AF0F5}"/>
                </a:ext>
              </a:extLst>
            </p:cNvPr>
            <p:cNvSpPr txBox="1"/>
            <p:nvPr/>
          </p:nvSpPr>
          <p:spPr>
            <a:xfrm>
              <a:off x="8817926" y="4053516"/>
              <a:ext cx="1313180" cy="230832"/>
            </a:xfrm>
            <a:prstGeom prst="rect">
              <a:avLst/>
            </a:prstGeom>
            <a:noFill/>
          </p:spPr>
          <p:txBody>
            <a:bodyPr wrap="none" rtlCol="0">
              <a:spAutoFit/>
            </a:bodyPr>
            <a:lstStyle/>
            <a:p>
              <a:r>
                <a:rPr lang="en-US" altLang="zh-CN" sz="900" dirty="0">
                  <a:solidFill>
                    <a:srgbClr val="686769"/>
                  </a:solidFill>
                  <a:latin typeface="苹方 特粗" pitchFamily="34" charset="-122"/>
                  <a:ea typeface="苹方 特粗" pitchFamily="34" charset="-122"/>
                </a:rPr>
                <a:t>ENTER A TITLE HERE</a:t>
              </a:r>
            </a:p>
          </p:txBody>
        </p:sp>
        <p:sp>
          <p:nvSpPr>
            <p:cNvPr id="12" name="TextBox 20">
              <a:extLst>
                <a:ext uri="{FF2B5EF4-FFF2-40B4-BE49-F238E27FC236}">
                  <a16:creationId xmlns:a16="http://schemas.microsoft.com/office/drawing/2014/main" id="{014CBFB7-C0E8-4F9C-8C41-FC958BF7E01D}"/>
                </a:ext>
              </a:extLst>
            </p:cNvPr>
            <p:cNvSpPr txBox="1"/>
            <p:nvPr/>
          </p:nvSpPr>
          <p:spPr>
            <a:xfrm>
              <a:off x="7883855" y="3624922"/>
              <a:ext cx="676788" cy="646331"/>
            </a:xfrm>
            <a:prstGeom prst="rect">
              <a:avLst/>
            </a:prstGeom>
            <a:noFill/>
          </p:spPr>
          <p:txBody>
            <a:bodyPr wrap="none" rtlCol="0">
              <a:spAutoFit/>
            </a:bodyPr>
            <a:lstStyle/>
            <a:p>
              <a:r>
                <a:rPr lang="en-US" altLang="zh-CN" sz="3600" dirty="0">
                  <a:solidFill>
                    <a:srgbClr val="686769"/>
                  </a:solidFill>
                  <a:latin typeface="Impact" pitchFamily="34" charset="0"/>
                  <a:ea typeface="苹方 特粗" pitchFamily="34" charset="-122"/>
                </a:rPr>
                <a:t>03</a:t>
              </a:r>
            </a:p>
          </p:txBody>
        </p:sp>
      </p:grpSp>
      <p:grpSp>
        <p:nvGrpSpPr>
          <p:cNvPr id="18" name="组合 17">
            <a:extLst>
              <a:ext uri="{FF2B5EF4-FFF2-40B4-BE49-F238E27FC236}">
                <a16:creationId xmlns:a16="http://schemas.microsoft.com/office/drawing/2014/main" id="{BC048992-0DCF-4B82-99C6-A59ACD66DD37}"/>
              </a:ext>
            </a:extLst>
          </p:cNvPr>
          <p:cNvGrpSpPr/>
          <p:nvPr/>
        </p:nvGrpSpPr>
        <p:grpSpPr>
          <a:xfrm>
            <a:off x="7861581" y="4553172"/>
            <a:ext cx="2503731" cy="659426"/>
            <a:chOff x="7861581" y="4553172"/>
            <a:chExt cx="2503731" cy="659426"/>
          </a:xfrm>
        </p:grpSpPr>
        <p:sp>
          <p:nvSpPr>
            <p:cNvPr id="13" name="TextBox 21">
              <a:extLst>
                <a:ext uri="{FF2B5EF4-FFF2-40B4-BE49-F238E27FC236}">
                  <a16:creationId xmlns:a16="http://schemas.microsoft.com/office/drawing/2014/main" id="{C1946287-B186-41B3-9F7F-61407F2080AA}"/>
                </a:ext>
              </a:extLst>
            </p:cNvPr>
            <p:cNvSpPr txBox="1"/>
            <p:nvPr/>
          </p:nvSpPr>
          <p:spPr>
            <a:xfrm>
              <a:off x="8795652" y="4629197"/>
              <a:ext cx="1569660" cy="369332"/>
            </a:xfrm>
            <a:prstGeom prst="rect">
              <a:avLst/>
            </a:prstGeom>
            <a:noFill/>
          </p:spPr>
          <p:txBody>
            <a:bodyPr wrap="none" rtlCol="0">
              <a:spAutoFit/>
            </a:bodyPr>
            <a:lstStyle/>
            <a:p>
              <a:r>
                <a:rPr lang="zh-CN" altLang="en-US" dirty="0">
                  <a:solidFill>
                    <a:schemeClr val="bg1"/>
                  </a:solidFill>
                  <a:latin typeface="苹方 特粗" pitchFamily="34" charset="-122"/>
                  <a:ea typeface="苹方 特粗" pitchFamily="34" charset="-122"/>
                </a:rPr>
                <a:t>在此输入标题</a:t>
              </a:r>
              <a:endParaRPr lang="en-US" altLang="zh-CN" dirty="0">
                <a:solidFill>
                  <a:schemeClr val="bg1"/>
                </a:solidFill>
                <a:latin typeface="苹方 特粗" pitchFamily="34" charset="-122"/>
                <a:ea typeface="苹方 特粗" pitchFamily="34" charset="-122"/>
              </a:endParaRPr>
            </a:p>
          </p:txBody>
        </p:sp>
        <p:sp>
          <p:nvSpPr>
            <p:cNvPr id="14" name="TextBox 22">
              <a:extLst>
                <a:ext uri="{FF2B5EF4-FFF2-40B4-BE49-F238E27FC236}">
                  <a16:creationId xmlns:a16="http://schemas.microsoft.com/office/drawing/2014/main" id="{821B81A7-4263-43DB-AB4C-D902FFD65F6B}"/>
                </a:ext>
              </a:extLst>
            </p:cNvPr>
            <p:cNvSpPr txBox="1"/>
            <p:nvPr/>
          </p:nvSpPr>
          <p:spPr>
            <a:xfrm>
              <a:off x="8795652" y="4981766"/>
              <a:ext cx="1313180" cy="230832"/>
            </a:xfrm>
            <a:prstGeom prst="rect">
              <a:avLst/>
            </a:prstGeom>
            <a:noFill/>
          </p:spPr>
          <p:txBody>
            <a:bodyPr wrap="none" rtlCol="0">
              <a:spAutoFit/>
            </a:bodyPr>
            <a:lstStyle/>
            <a:p>
              <a:r>
                <a:rPr lang="en-US" altLang="zh-CN" sz="900" dirty="0">
                  <a:solidFill>
                    <a:srgbClr val="686769"/>
                  </a:solidFill>
                  <a:latin typeface="苹方 特粗" pitchFamily="34" charset="-122"/>
                  <a:ea typeface="苹方 特粗" pitchFamily="34" charset="-122"/>
                </a:rPr>
                <a:t>ENTER A TITLE HERE</a:t>
              </a:r>
            </a:p>
          </p:txBody>
        </p:sp>
        <p:sp>
          <p:nvSpPr>
            <p:cNvPr id="15" name="TextBox 23">
              <a:extLst>
                <a:ext uri="{FF2B5EF4-FFF2-40B4-BE49-F238E27FC236}">
                  <a16:creationId xmlns:a16="http://schemas.microsoft.com/office/drawing/2014/main" id="{49C067E5-A8EE-42BD-BEB4-8C43470B7109}"/>
                </a:ext>
              </a:extLst>
            </p:cNvPr>
            <p:cNvSpPr txBox="1"/>
            <p:nvPr/>
          </p:nvSpPr>
          <p:spPr>
            <a:xfrm>
              <a:off x="7861581" y="4553172"/>
              <a:ext cx="662361" cy="646331"/>
            </a:xfrm>
            <a:prstGeom prst="rect">
              <a:avLst/>
            </a:prstGeom>
            <a:noFill/>
          </p:spPr>
          <p:txBody>
            <a:bodyPr wrap="none" rtlCol="0">
              <a:spAutoFit/>
            </a:bodyPr>
            <a:lstStyle/>
            <a:p>
              <a:r>
                <a:rPr lang="en-US" altLang="zh-CN" sz="3600" dirty="0">
                  <a:solidFill>
                    <a:srgbClr val="686769"/>
                  </a:solidFill>
                  <a:latin typeface="Impact" pitchFamily="34" charset="0"/>
                  <a:ea typeface="苹方 特粗" pitchFamily="34" charset="-122"/>
                </a:rPr>
                <a:t>04</a:t>
              </a:r>
            </a:p>
          </p:txBody>
        </p:sp>
      </p:grpSp>
    </p:spTree>
    <p:extLst>
      <p:ext uri="{BB962C8B-B14F-4D97-AF65-F5344CB8AC3E}">
        <p14:creationId xmlns:p14="http://schemas.microsoft.com/office/powerpoint/2010/main" val="652606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33781"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3</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grpSp>
        <p:nvGrpSpPr>
          <p:cNvPr id="7" name="组合 6">
            <a:extLst>
              <a:ext uri="{FF2B5EF4-FFF2-40B4-BE49-F238E27FC236}">
                <a16:creationId xmlns:a16="http://schemas.microsoft.com/office/drawing/2014/main" id="{A5CF145B-F088-43D0-B756-8AEB3369EDA4}"/>
              </a:ext>
            </a:extLst>
          </p:cNvPr>
          <p:cNvGrpSpPr/>
          <p:nvPr/>
        </p:nvGrpSpPr>
        <p:grpSpPr>
          <a:xfrm>
            <a:off x="1577927" y="2196611"/>
            <a:ext cx="4064642" cy="759645"/>
            <a:chOff x="1577927" y="2196611"/>
            <a:chExt cx="4064642" cy="759645"/>
          </a:xfrm>
        </p:grpSpPr>
        <p:sp>
          <p:nvSpPr>
            <p:cNvPr id="18" name="TextBox 7">
              <a:extLst>
                <a:ext uri="{FF2B5EF4-FFF2-40B4-BE49-F238E27FC236}">
                  <a16:creationId xmlns:a16="http://schemas.microsoft.com/office/drawing/2014/main" id="{8DE6CD62-A5CF-42EF-B6BB-0447C20B7252}"/>
                </a:ext>
              </a:extLst>
            </p:cNvPr>
            <p:cNvSpPr txBox="1"/>
            <p:nvPr/>
          </p:nvSpPr>
          <p:spPr>
            <a:xfrm>
              <a:off x="1870450" y="2196611"/>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1870450" y="2400206"/>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6" name="图片 5">
              <a:extLst>
                <a:ext uri="{FF2B5EF4-FFF2-40B4-BE49-F238E27FC236}">
                  <a16:creationId xmlns:a16="http://schemas.microsoft.com/office/drawing/2014/main" id="{C267C674-E67C-4B8A-AC84-6AC635ABC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7927" y="2225957"/>
              <a:ext cx="288032" cy="288032"/>
            </a:xfrm>
            <a:prstGeom prst="rect">
              <a:avLst/>
            </a:prstGeom>
          </p:spPr>
        </p:pic>
      </p:grpSp>
      <p:grpSp>
        <p:nvGrpSpPr>
          <p:cNvPr id="5" name="组合 4">
            <a:extLst>
              <a:ext uri="{FF2B5EF4-FFF2-40B4-BE49-F238E27FC236}">
                <a16:creationId xmlns:a16="http://schemas.microsoft.com/office/drawing/2014/main" id="{557945B0-491D-425E-B4E3-7BA445AE0955}"/>
              </a:ext>
            </a:extLst>
          </p:cNvPr>
          <p:cNvGrpSpPr/>
          <p:nvPr/>
        </p:nvGrpSpPr>
        <p:grpSpPr>
          <a:xfrm>
            <a:off x="1573436" y="3335077"/>
            <a:ext cx="4064642" cy="759646"/>
            <a:chOff x="1573436" y="3335077"/>
            <a:chExt cx="4064642" cy="759646"/>
          </a:xfrm>
        </p:grpSpPr>
        <p:sp>
          <p:nvSpPr>
            <p:cNvPr id="22" name="TextBox 7">
              <a:extLst>
                <a:ext uri="{FF2B5EF4-FFF2-40B4-BE49-F238E27FC236}">
                  <a16:creationId xmlns:a16="http://schemas.microsoft.com/office/drawing/2014/main" id="{A2CAD004-4C90-4261-AD44-61D1C953D5BA}"/>
                </a:ext>
              </a:extLst>
            </p:cNvPr>
            <p:cNvSpPr txBox="1"/>
            <p:nvPr/>
          </p:nvSpPr>
          <p:spPr>
            <a:xfrm>
              <a:off x="1865959" y="3335077"/>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29" name="文本框 28">
              <a:extLst>
                <a:ext uri="{FF2B5EF4-FFF2-40B4-BE49-F238E27FC236}">
                  <a16:creationId xmlns:a16="http://schemas.microsoft.com/office/drawing/2014/main" id="{5B948A86-5A8B-4E2C-8B66-C7A0D7880FB9}"/>
                </a:ext>
              </a:extLst>
            </p:cNvPr>
            <p:cNvSpPr txBox="1"/>
            <p:nvPr/>
          </p:nvSpPr>
          <p:spPr>
            <a:xfrm>
              <a:off x="1865959" y="3538673"/>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30" name="图片 29">
              <a:extLst>
                <a:ext uri="{FF2B5EF4-FFF2-40B4-BE49-F238E27FC236}">
                  <a16:creationId xmlns:a16="http://schemas.microsoft.com/office/drawing/2014/main" id="{61AE8FB4-B5A4-4683-BA77-67E40F452F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36" y="3364424"/>
              <a:ext cx="288032" cy="288032"/>
            </a:xfrm>
            <a:prstGeom prst="rect">
              <a:avLst/>
            </a:prstGeom>
          </p:spPr>
        </p:pic>
      </p:grpSp>
      <p:grpSp>
        <p:nvGrpSpPr>
          <p:cNvPr id="3" name="组合 2">
            <a:extLst>
              <a:ext uri="{FF2B5EF4-FFF2-40B4-BE49-F238E27FC236}">
                <a16:creationId xmlns:a16="http://schemas.microsoft.com/office/drawing/2014/main" id="{5DC7EBB1-8AC1-4F1A-B2EF-71F6EFB8F9C0}"/>
              </a:ext>
            </a:extLst>
          </p:cNvPr>
          <p:cNvGrpSpPr/>
          <p:nvPr/>
        </p:nvGrpSpPr>
        <p:grpSpPr>
          <a:xfrm>
            <a:off x="1579008" y="4473544"/>
            <a:ext cx="4064642" cy="759646"/>
            <a:chOff x="1579008" y="4473544"/>
            <a:chExt cx="4064642" cy="759646"/>
          </a:xfrm>
        </p:grpSpPr>
        <p:sp>
          <p:nvSpPr>
            <p:cNvPr id="31" name="TextBox 7">
              <a:extLst>
                <a:ext uri="{FF2B5EF4-FFF2-40B4-BE49-F238E27FC236}">
                  <a16:creationId xmlns:a16="http://schemas.microsoft.com/office/drawing/2014/main" id="{BF1D8FD4-C416-4041-AD1E-0311D0CF834B}"/>
                </a:ext>
              </a:extLst>
            </p:cNvPr>
            <p:cNvSpPr txBox="1"/>
            <p:nvPr/>
          </p:nvSpPr>
          <p:spPr>
            <a:xfrm>
              <a:off x="1871531" y="4473544"/>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32" name="文本框 31">
              <a:extLst>
                <a:ext uri="{FF2B5EF4-FFF2-40B4-BE49-F238E27FC236}">
                  <a16:creationId xmlns:a16="http://schemas.microsoft.com/office/drawing/2014/main" id="{4E626613-9BED-4440-BC69-AA138E8C2DA6}"/>
                </a:ext>
              </a:extLst>
            </p:cNvPr>
            <p:cNvSpPr txBox="1"/>
            <p:nvPr/>
          </p:nvSpPr>
          <p:spPr>
            <a:xfrm>
              <a:off x="1871531" y="4677140"/>
              <a:ext cx="377211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pic>
          <p:nvPicPr>
            <p:cNvPr id="33" name="图片 32">
              <a:extLst>
                <a:ext uri="{FF2B5EF4-FFF2-40B4-BE49-F238E27FC236}">
                  <a16:creationId xmlns:a16="http://schemas.microsoft.com/office/drawing/2014/main" id="{7442C2A2-23C5-4F31-A03E-4AD58309A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9008" y="4502891"/>
              <a:ext cx="288032" cy="288032"/>
            </a:xfrm>
            <a:prstGeom prst="rect">
              <a:avLst/>
            </a:prstGeom>
          </p:spPr>
        </p:pic>
      </p:grpSp>
      <p:grpSp>
        <p:nvGrpSpPr>
          <p:cNvPr id="8" name="组合 7">
            <a:extLst>
              <a:ext uri="{FF2B5EF4-FFF2-40B4-BE49-F238E27FC236}">
                <a16:creationId xmlns:a16="http://schemas.microsoft.com/office/drawing/2014/main" id="{4ED2C5D8-8DE8-4EFE-87D8-00DAAAF2C075}"/>
              </a:ext>
            </a:extLst>
          </p:cNvPr>
          <p:cNvGrpSpPr/>
          <p:nvPr/>
        </p:nvGrpSpPr>
        <p:grpSpPr>
          <a:xfrm>
            <a:off x="6881615" y="2196611"/>
            <a:ext cx="5699359" cy="4277665"/>
            <a:chOff x="6672065" y="2580334"/>
            <a:chExt cx="5699359" cy="4277665"/>
          </a:xfrm>
        </p:grpSpPr>
        <p:pic>
          <p:nvPicPr>
            <p:cNvPr id="10" name="图片 9">
              <a:extLst>
                <a:ext uri="{FF2B5EF4-FFF2-40B4-BE49-F238E27FC236}">
                  <a16:creationId xmlns:a16="http://schemas.microsoft.com/office/drawing/2014/main" id="{374E6492-C71F-4780-9104-52D626B12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065" y="2580334"/>
              <a:ext cx="5699359" cy="4277665"/>
            </a:xfrm>
            <a:prstGeom prst="rect">
              <a:avLst/>
            </a:prstGeom>
          </p:spPr>
        </p:pic>
        <p:sp>
          <p:nvSpPr>
            <p:cNvPr id="15" name="TextBox 7">
              <a:extLst>
                <a:ext uri="{FF2B5EF4-FFF2-40B4-BE49-F238E27FC236}">
                  <a16:creationId xmlns:a16="http://schemas.microsoft.com/office/drawing/2014/main" id="{31C6331E-BD4F-412E-92F4-01BCA75EB4AC}"/>
                </a:ext>
              </a:extLst>
            </p:cNvPr>
            <p:cNvSpPr txBox="1"/>
            <p:nvPr/>
          </p:nvSpPr>
          <p:spPr>
            <a:xfrm>
              <a:off x="7910273" y="4360757"/>
              <a:ext cx="1611471" cy="420564"/>
            </a:xfrm>
            <a:prstGeom prst="rect">
              <a:avLst/>
            </a:prstGeom>
            <a:noFill/>
          </p:spPr>
          <p:txBody>
            <a:bodyPr wrap="square" rtlCol="0">
              <a:spAutoFit/>
            </a:bodyPr>
            <a:lstStyle/>
            <a:p>
              <a:pPr algn="ctr" defTabSz="1219020"/>
              <a:r>
                <a:rPr lang="zh-CN" altLang="en-US" sz="2133" b="1">
                  <a:solidFill>
                    <a:prstClr val="white"/>
                  </a:solidFill>
                  <a:latin typeface="苹方 特粗" pitchFamily="34" charset="-122"/>
                  <a:ea typeface="苹方 特粗" pitchFamily="34" charset="-122"/>
                </a:rPr>
                <a:t>添加标题</a:t>
              </a:r>
              <a:endParaRPr lang="en-US" altLang="zh-CN" sz="2133" b="1" dirty="0">
                <a:solidFill>
                  <a:prstClr val="white"/>
                </a:solidFill>
                <a:latin typeface="苹方 特粗" pitchFamily="34" charset="-122"/>
                <a:ea typeface="苹方 特粗" pitchFamily="34" charset="-122"/>
              </a:endParaRPr>
            </a:p>
          </p:txBody>
        </p:sp>
        <p:sp>
          <p:nvSpPr>
            <p:cNvPr id="20" name="TextBox 7">
              <a:extLst>
                <a:ext uri="{FF2B5EF4-FFF2-40B4-BE49-F238E27FC236}">
                  <a16:creationId xmlns:a16="http://schemas.microsoft.com/office/drawing/2014/main" id="{48FCFEC2-65EA-442F-846B-78506D792A4F}"/>
                </a:ext>
              </a:extLst>
            </p:cNvPr>
            <p:cNvSpPr txBox="1"/>
            <p:nvPr/>
          </p:nvSpPr>
          <p:spPr>
            <a:xfrm>
              <a:off x="7104537" y="2965075"/>
              <a:ext cx="1611471" cy="420564"/>
            </a:xfrm>
            <a:prstGeom prst="rect">
              <a:avLst/>
            </a:prstGeom>
            <a:noFill/>
          </p:spPr>
          <p:txBody>
            <a:bodyPr wrap="square" rtlCol="0">
              <a:spAutoFit/>
            </a:bodyPr>
            <a:lstStyle/>
            <a:p>
              <a:pPr algn="ctr" defTabSz="1219020"/>
              <a:r>
                <a:rPr lang="zh-CN" altLang="en-US" sz="2133" b="1">
                  <a:solidFill>
                    <a:prstClr val="white"/>
                  </a:solidFill>
                  <a:latin typeface="苹方 特粗" pitchFamily="34" charset="-122"/>
                  <a:ea typeface="苹方 特粗" pitchFamily="34" charset="-122"/>
                </a:rPr>
                <a:t>添加标题</a:t>
              </a:r>
              <a:endParaRPr lang="en-US" altLang="zh-CN" sz="2133" b="1" dirty="0">
                <a:solidFill>
                  <a:prstClr val="white"/>
                </a:solidFill>
                <a:latin typeface="苹方 特粗" pitchFamily="34" charset="-122"/>
                <a:ea typeface="苹方 特粗" pitchFamily="34" charset="-122"/>
              </a:endParaRPr>
            </a:p>
          </p:txBody>
        </p:sp>
        <p:sp>
          <p:nvSpPr>
            <p:cNvPr id="21" name="TextBox 7">
              <a:extLst>
                <a:ext uri="{FF2B5EF4-FFF2-40B4-BE49-F238E27FC236}">
                  <a16:creationId xmlns:a16="http://schemas.microsoft.com/office/drawing/2014/main" id="{55B6B4B8-2C02-412C-81B9-FB768CC4691A}"/>
                </a:ext>
              </a:extLst>
            </p:cNvPr>
            <p:cNvSpPr txBox="1"/>
            <p:nvPr/>
          </p:nvSpPr>
          <p:spPr>
            <a:xfrm>
              <a:off x="9007093" y="3328391"/>
              <a:ext cx="1611471" cy="420564"/>
            </a:xfrm>
            <a:prstGeom prst="rect">
              <a:avLst/>
            </a:prstGeom>
            <a:noFill/>
          </p:spPr>
          <p:txBody>
            <a:bodyPr wrap="square" rtlCol="0">
              <a:spAutoFit/>
            </a:bodyPr>
            <a:lstStyle/>
            <a:p>
              <a:pPr algn="ctr" defTabSz="1219020"/>
              <a:r>
                <a:rPr lang="zh-CN" altLang="en-US" sz="2133" b="1">
                  <a:solidFill>
                    <a:prstClr val="white"/>
                  </a:solidFill>
                  <a:latin typeface="苹方 特粗" pitchFamily="34" charset="-122"/>
                  <a:ea typeface="苹方 特粗" pitchFamily="34" charset="-122"/>
                </a:rPr>
                <a:t>添加标题</a:t>
              </a:r>
              <a:endParaRPr lang="en-US" altLang="zh-CN" sz="2133" b="1" dirty="0">
                <a:solidFill>
                  <a:prstClr val="white"/>
                </a:solidFill>
                <a:latin typeface="苹方 特粗" pitchFamily="34" charset="-122"/>
                <a:ea typeface="苹方 特粗" pitchFamily="34" charset="-122"/>
              </a:endParaRPr>
            </a:p>
          </p:txBody>
        </p:sp>
      </p:grpSp>
    </p:spTree>
    <p:extLst>
      <p:ext uri="{BB962C8B-B14F-4D97-AF65-F5344CB8AC3E}">
        <p14:creationId xmlns:p14="http://schemas.microsoft.com/office/powerpoint/2010/main" val="58654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CC3EDBE-8242-47DF-B882-B5DD554C0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5796" y="2290575"/>
            <a:ext cx="2228456" cy="2464229"/>
          </a:xfrm>
          <a:prstGeom prst="rect">
            <a:avLst/>
          </a:prstGeom>
        </p:spPr>
      </p:pic>
      <p:grpSp>
        <p:nvGrpSpPr>
          <p:cNvPr id="13" name="组合 12">
            <a:extLst>
              <a:ext uri="{FF2B5EF4-FFF2-40B4-BE49-F238E27FC236}">
                <a16:creationId xmlns:a16="http://schemas.microsoft.com/office/drawing/2014/main" id="{31731FA4-CF5B-4A53-B9AD-3D2EF85CCDFB}"/>
              </a:ext>
            </a:extLst>
          </p:cNvPr>
          <p:cNvGrpSpPr/>
          <p:nvPr/>
        </p:nvGrpSpPr>
        <p:grpSpPr>
          <a:xfrm>
            <a:off x="618254" y="2249385"/>
            <a:ext cx="4924059" cy="1492716"/>
            <a:chOff x="-619996" y="2140378"/>
            <a:chExt cx="4924059" cy="1492716"/>
          </a:xfrm>
        </p:grpSpPr>
        <p:sp>
          <p:nvSpPr>
            <p:cNvPr id="15" name="TextBox 6">
              <a:extLst>
                <a:ext uri="{FF2B5EF4-FFF2-40B4-BE49-F238E27FC236}">
                  <a16:creationId xmlns:a16="http://schemas.microsoft.com/office/drawing/2014/main" id="{CD05085C-FC3A-43DA-8FB8-A16BE2995D84}"/>
                </a:ext>
              </a:extLst>
            </p:cNvPr>
            <p:cNvSpPr txBox="1"/>
            <p:nvPr/>
          </p:nvSpPr>
          <p:spPr>
            <a:xfrm>
              <a:off x="-619996" y="2140378"/>
              <a:ext cx="4540025" cy="1323439"/>
            </a:xfrm>
            <a:prstGeom prst="rect">
              <a:avLst/>
            </a:prstGeom>
            <a:noFill/>
          </p:spPr>
          <p:txBody>
            <a:bodyPr wrap="none" rtlCol="0">
              <a:spAutoFit/>
            </a:bodyPr>
            <a:lstStyle/>
            <a:p>
              <a:r>
                <a:rPr lang="en-US" altLang="zh-CN" sz="8000" dirty="0">
                  <a:solidFill>
                    <a:srgbClr val="E1E0D8"/>
                  </a:solidFill>
                  <a:latin typeface="Impact" pitchFamily="34" charset="0"/>
                </a:rPr>
                <a:t>CHAPTER 5</a:t>
              </a:r>
              <a:endParaRPr lang="zh-CN" altLang="en-US" sz="8000" dirty="0">
                <a:solidFill>
                  <a:srgbClr val="E1E0D8"/>
                </a:solidFill>
                <a:latin typeface="Impact" pitchFamily="34" charset="0"/>
              </a:endParaRPr>
            </a:p>
          </p:txBody>
        </p:sp>
        <p:sp>
          <p:nvSpPr>
            <p:cNvPr id="17" name="TextBox 7">
              <a:extLst>
                <a:ext uri="{FF2B5EF4-FFF2-40B4-BE49-F238E27FC236}">
                  <a16:creationId xmlns:a16="http://schemas.microsoft.com/office/drawing/2014/main" id="{10A41EAE-0799-4894-ACC3-8FC3A9CB216C}"/>
                </a:ext>
              </a:extLst>
            </p:cNvPr>
            <p:cNvSpPr txBox="1"/>
            <p:nvPr/>
          </p:nvSpPr>
          <p:spPr>
            <a:xfrm>
              <a:off x="1041631" y="2802097"/>
              <a:ext cx="3262432" cy="830997"/>
            </a:xfrm>
            <a:prstGeom prst="rect">
              <a:avLst/>
            </a:prstGeom>
            <a:noFill/>
          </p:spPr>
          <p:txBody>
            <a:bodyPr wrap="none" rtlCol="0">
              <a:spAutoFit/>
            </a:bodyPr>
            <a:lstStyle/>
            <a:p>
              <a:r>
                <a:rPr lang="zh-CN" altLang="en-US" sz="4800" dirty="0">
                  <a:solidFill>
                    <a:srgbClr val="4F4D50"/>
                  </a:solidFill>
                  <a:latin typeface="苹方 特粗" pitchFamily="34" charset="-122"/>
                  <a:ea typeface="苹方 特粗" pitchFamily="34" charset="-122"/>
                </a:rPr>
                <a:t>请输入标题</a:t>
              </a:r>
              <a:endParaRPr lang="en-US" altLang="zh-CN" sz="4800" dirty="0">
                <a:solidFill>
                  <a:srgbClr val="4F4D50"/>
                </a:solidFill>
                <a:latin typeface="苹方 特粗" pitchFamily="34" charset="-122"/>
                <a:ea typeface="苹方 特粗" pitchFamily="34" charset="-122"/>
              </a:endParaRPr>
            </a:p>
          </p:txBody>
        </p:sp>
      </p:grpSp>
      <p:grpSp>
        <p:nvGrpSpPr>
          <p:cNvPr id="18" name="组合 17">
            <a:extLst>
              <a:ext uri="{FF2B5EF4-FFF2-40B4-BE49-F238E27FC236}">
                <a16:creationId xmlns:a16="http://schemas.microsoft.com/office/drawing/2014/main" id="{2DE23C57-F4A4-44AC-9092-E32B4E1FD5F6}"/>
              </a:ext>
            </a:extLst>
          </p:cNvPr>
          <p:cNvGrpSpPr/>
          <p:nvPr/>
        </p:nvGrpSpPr>
        <p:grpSpPr>
          <a:xfrm>
            <a:off x="1868889" y="3865211"/>
            <a:ext cx="2300759" cy="369331"/>
            <a:chOff x="1859364" y="2721187"/>
            <a:chExt cx="972610" cy="156129"/>
          </a:xfrm>
        </p:grpSpPr>
        <p:sp>
          <p:nvSpPr>
            <p:cNvPr id="19" name="TextBox 7">
              <a:extLst>
                <a:ext uri="{FF2B5EF4-FFF2-40B4-BE49-F238E27FC236}">
                  <a16:creationId xmlns:a16="http://schemas.microsoft.com/office/drawing/2014/main" id="{5119BBC3-1A3F-4929-904F-BD1E6B091132}"/>
                </a:ext>
              </a:extLst>
            </p:cNvPr>
            <p:cNvSpPr txBox="1"/>
            <p:nvPr/>
          </p:nvSpPr>
          <p:spPr>
            <a:xfrm>
              <a:off x="2013895" y="2721187"/>
              <a:ext cx="663550" cy="156129"/>
            </a:xfrm>
            <a:prstGeom prst="rect">
              <a:avLst/>
            </a:prstGeom>
            <a:noFill/>
          </p:spPr>
          <p:txBody>
            <a:bodyPr wrap="none" rtlCol="0">
              <a:spAutoFit/>
            </a:bodyPr>
            <a:lstStyle/>
            <a:p>
              <a:pPr algn="ctr"/>
              <a:r>
                <a:rPr lang="zh-CN" altLang="en-US" dirty="0">
                  <a:solidFill>
                    <a:schemeClr val="bg1">
                      <a:lumMod val="50000"/>
                    </a:schemeClr>
                  </a:solidFill>
                  <a:latin typeface="苹方 特粗" pitchFamily="34" charset="-122"/>
                  <a:ea typeface="苹方 特粗" pitchFamily="34" charset="-122"/>
                </a:rPr>
                <a:t>单击输入内容</a:t>
              </a:r>
              <a:endParaRPr lang="en-US" altLang="zh-CN" dirty="0">
                <a:solidFill>
                  <a:schemeClr val="bg1">
                    <a:lumMod val="50000"/>
                  </a:schemeClr>
                </a:solidFill>
                <a:latin typeface="苹方 特粗" pitchFamily="34" charset="-122"/>
                <a:ea typeface="苹方 特粗" pitchFamily="34" charset="-122"/>
              </a:endParaRPr>
            </a:p>
          </p:txBody>
        </p:sp>
        <p:pic>
          <p:nvPicPr>
            <p:cNvPr id="20" name="图片 19">
              <a:extLst>
                <a:ext uri="{FF2B5EF4-FFF2-40B4-BE49-F238E27FC236}">
                  <a16:creationId xmlns:a16="http://schemas.microsoft.com/office/drawing/2014/main" id="{8986DE6B-7261-4C7E-873D-F3A2D37E19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9364" y="2743003"/>
              <a:ext cx="132182" cy="89542"/>
            </a:xfrm>
            <a:prstGeom prst="rect">
              <a:avLst/>
            </a:prstGeom>
          </p:spPr>
        </p:pic>
        <p:pic>
          <p:nvPicPr>
            <p:cNvPr id="21" name="图片 20">
              <a:extLst>
                <a:ext uri="{FF2B5EF4-FFF2-40B4-BE49-F238E27FC236}">
                  <a16:creationId xmlns:a16="http://schemas.microsoft.com/office/drawing/2014/main" id="{6AAC1E74-A358-44A8-96E3-480462A26B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2787774"/>
              <a:ext cx="132182" cy="89542"/>
            </a:xfrm>
            <a:prstGeom prst="rect">
              <a:avLst/>
            </a:prstGeom>
          </p:spPr>
        </p:pic>
      </p:grpSp>
    </p:spTree>
    <p:extLst>
      <p:ext uri="{BB962C8B-B14F-4D97-AF65-F5344CB8AC3E}">
        <p14:creationId xmlns:p14="http://schemas.microsoft.com/office/powerpoint/2010/main" val="46376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4</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5" name="图片 4">
            <a:extLst>
              <a:ext uri="{FF2B5EF4-FFF2-40B4-BE49-F238E27FC236}">
                <a16:creationId xmlns:a16="http://schemas.microsoft.com/office/drawing/2014/main" id="{460A9BC6-DC53-4953-9F66-AD279B35E8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020" y="2844469"/>
            <a:ext cx="2012877" cy="2044528"/>
          </a:xfrm>
          <a:prstGeom prst="rect">
            <a:avLst/>
          </a:prstGeom>
        </p:spPr>
      </p:pic>
      <p:pic>
        <p:nvPicPr>
          <p:cNvPr id="7" name="图片 6">
            <a:extLst>
              <a:ext uri="{FF2B5EF4-FFF2-40B4-BE49-F238E27FC236}">
                <a16:creationId xmlns:a16="http://schemas.microsoft.com/office/drawing/2014/main" id="{7AF56254-D923-428D-81A6-50DBB2FA96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1856" y="1604797"/>
            <a:ext cx="1698499" cy="1728192"/>
          </a:xfrm>
          <a:prstGeom prst="rect">
            <a:avLst/>
          </a:prstGeom>
        </p:spPr>
      </p:pic>
      <p:pic>
        <p:nvPicPr>
          <p:cNvPr id="9" name="图片 8">
            <a:extLst>
              <a:ext uri="{FF2B5EF4-FFF2-40B4-BE49-F238E27FC236}">
                <a16:creationId xmlns:a16="http://schemas.microsoft.com/office/drawing/2014/main" id="{764BE5BB-68D5-45AE-85AB-581CEBD291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16" y="2145619"/>
            <a:ext cx="374144" cy="314756"/>
          </a:xfrm>
          <a:prstGeom prst="rect">
            <a:avLst/>
          </a:prstGeom>
        </p:spPr>
      </p:pic>
      <p:pic>
        <p:nvPicPr>
          <p:cNvPr id="23" name="图片 22">
            <a:extLst>
              <a:ext uri="{FF2B5EF4-FFF2-40B4-BE49-F238E27FC236}">
                <a16:creationId xmlns:a16="http://schemas.microsoft.com/office/drawing/2014/main" id="{50F56C01-A12D-48A7-8DD5-4D22C24BEB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6747" y="1604797"/>
            <a:ext cx="1698499" cy="1728192"/>
          </a:xfrm>
          <a:prstGeom prst="rect">
            <a:avLst/>
          </a:prstGeom>
        </p:spPr>
      </p:pic>
      <p:pic>
        <p:nvPicPr>
          <p:cNvPr id="24" name="图片 23">
            <a:extLst>
              <a:ext uri="{FF2B5EF4-FFF2-40B4-BE49-F238E27FC236}">
                <a16:creationId xmlns:a16="http://schemas.microsoft.com/office/drawing/2014/main" id="{1EB53465-9478-4560-A59C-A40890C7B1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5407" y="2145619"/>
            <a:ext cx="374144" cy="314756"/>
          </a:xfrm>
          <a:prstGeom prst="rect">
            <a:avLst/>
          </a:prstGeom>
        </p:spPr>
      </p:pic>
      <p:pic>
        <p:nvPicPr>
          <p:cNvPr id="25" name="图片 24">
            <a:extLst>
              <a:ext uri="{FF2B5EF4-FFF2-40B4-BE49-F238E27FC236}">
                <a16:creationId xmlns:a16="http://schemas.microsoft.com/office/drawing/2014/main" id="{7E4B8C14-D3B4-4BBB-9F2F-93B3203190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1637" y="1604797"/>
            <a:ext cx="1698499" cy="1728192"/>
          </a:xfrm>
          <a:prstGeom prst="rect">
            <a:avLst/>
          </a:prstGeom>
        </p:spPr>
      </p:pic>
      <p:cxnSp>
        <p:nvCxnSpPr>
          <p:cNvPr id="11" name="直接连接符 10">
            <a:extLst>
              <a:ext uri="{FF2B5EF4-FFF2-40B4-BE49-F238E27FC236}">
                <a16:creationId xmlns:a16="http://schemas.microsoft.com/office/drawing/2014/main" id="{18F7CE7C-CDD6-44E4-95ED-733CDD079027}"/>
              </a:ext>
            </a:extLst>
          </p:cNvPr>
          <p:cNvCxnSpPr/>
          <p:nvPr/>
        </p:nvCxnSpPr>
        <p:spPr>
          <a:xfrm flipV="1">
            <a:off x="2754066" y="2852936"/>
            <a:ext cx="434207" cy="288032"/>
          </a:xfrm>
          <a:prstGeom prst="line">
            <a:avLst/>
          </a:prstGeom>
          <a:ln w="57150">
            <a:solidFill>
              <a:srgbClr val="4F4D5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36095A8-5289-4469-8F99-C9CA60C0D2AF}"/>
              </a:ext>
            </a:extLst>
          </p:cNvPr>
          <p:cNvCxnSpPr>
            <a:cxnSpLocks/>
          </p:cNvCxnSpPr>
          <p:nvPr/>
        </p:nvCxnSpPr>
        <p:spPr>
          <a:xfrm>
            <a:off x="2691637" y="4485117"/>
            <a:ext cx="434207" cy="296499"/>
          </a:xfrm>
          <a:prstGeom prst="line">
            <a:avLst/>
          </a:prstGeom>
          <a:ln w="57150">
            <a:solidFill>
              <a:srgbClr val="4F4D50"/>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14010640-ABE5-4F78-99A6-C148EA44C3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1856" y="4024901"/>
            <a:ext cx="1698499" cy="1728192"/>
          </a:xfrm>
          <a:prstGeom prst="rect">
            <a:avLst/>
          </a:prstGeom>
        </p:spPr>
      </p:pic>
      <p:pic>
        <p:nvPicPr>
          <p:cNvPr id="36" name="图片 35">
            <a:extLst>
              <a:ext uri="{FF2B5EF4-FFF2-40B4-BE49-F238E27FC236}">
                <a16:creationId xmlns:a16="http://schemas.microsoft.com/office/drawing/2014/main" id="{707E08F0-DC85-4FEC-A389-F351C835B7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0516" y="4565723"/>
            <a:ext cx="374144" cy="314756"/>
          </a:xfrm>
          <a:prstGeom prst="rect">
            <a:avLst/>
          </a:prstGeom>
        </p:spPr>
      </p:pic>
      <p:pic>
        <p:nvPicPr>
          <p:cNvPr id="37" name="图片 36">
            <a:extLst>
              <a:ext uri="{FF2B5EF4-FFF2-40B4-BE49-F238E27FC236}">
                <a16:creationId xmlns:a16="http://schemas.microsoft.com/office/drawing/2014/main" id="{DB7B1837-2689-40C9-8059-191FF48544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6747" y="4024901"/>
            <a:ext cx="1698499" cy="1728192"/>
          </a:xfrm>
          <a:prstGeom prst="rect">
            <a:avLst/>
          </a:prstGeom>
        </p:spPr>
      </p:pic>
      <p:pic>
        <p:nvPicPr>
          <p:cNvPr id="38" name="图片 37">
            <a:extLst>
              <a:ext uri="{FF2B5EF4-FFF2-40B4-BE49-F238E27FC236}">
                <a16:creationId xmlns:a16="http://schemas.microsoft.com/office/drawing/2014/main" id="{A83A7B14-3838-4DC2-933E-CDBC49ADF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5407" y="4565723"/>
            <a:ext cx="374144" cy="314756"/>
          </a:xfrm>
          <a:prstGeom prst="rect">
            <a:avLst/>
          </a:prstGeom>
        </p:spPr>
      </p:pic>
      <p:pic>
        <p:nvPicPr>
          <p:cNvPr id="39" name="图片 38">
            <a:extLst>
              <a:ext uri="{FF2B5EF4-FFF2-40B4-BE49-F238E27FC236}">
                <a16:creationId xmlns:a16="http://schemas.microsoft.com/office/drawing/2014/main" id="{93579618-2E40-4D3D-B2D6-A25832A4E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1637" y="4024901"/>
            <a:ext cx="1698499" cy="1728192"/>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3552946" y="2168469"/>
            <a:ext cx="1323439" cy="307777"/>
          </a:xfrm>
          <a:prstGeom prst="rect">
            <a:avLst/>
          </a:prstGeom>
          <a:noFill/>
        </p:spPr>
        <p:txBody>
          <a:bodyPr wrap="square" rtlCol="0">
            <a:spAutoFit/>
          </a:bodyPr>
          <a:lstStyle/>
          <a:p>
            <a:pPr algn="ctr" defTabSz="1219020"/>
            <a:r>
              <a:rPr lang="zh-CN" altLang="en-US" sz="1400" b="1" dirty="0">
                <a:solidFill>
                  <a:srgbClr val="4F4D50"/>
                </a:solidFill>
                <a:latin typeface="苹方 特粗" pitchFamily="34" charset="-122"/>
                <a:ea typeface="苹方 特粗" pitchFamily="34" charset="-122"/>
              </a:rPr>
              <a:t>输入标题</a:t>
            </a:r>
            <a:endParaRPr lang="en-US" altLang="zh-CN" sz="1400" b="1"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3228427" y="3123196"/>
            <a:ext cx="1965357"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a:t>
            </a:r>
          </a:p>
        </p:txBody>
      </p:sp>
      <p:sp>
        <p:nvSpPr>
          <p:cNvPr id="41" name="TextBox 7">
            <a:extLst>
              <a:ext uri="{FF2B5EF4-FFF2-40B4-BE49-F238E27FC236}">
                <a16:creationId xmlns:a16="http://schemas.microsoft.com/office/drawing/2014/main" id="{E837E657-2084-4D5C-B7AC-7BBA83DB7780}"/>
              </a:ext>
            </a:extLst>
          </p:cNvPr>
          <p:cNvSpPr txBox="1"/>
          <p:nvPr/>
        </p:nvSpPr>
        <p:spPr>
          <a:xfrm>
            <a:off x="6268123" y="2165565"/>
            <a:ext cx="1323439" cy="307777"/>
          </a:xfrm>
          <a:prstGeom prst="rect">
            <a:avLst/>
          </a:prstGeom>
          <a:noFill/>
        </p:spPr>
        <p:txBody>
          <a:bodyPr wrap="square" rtlCol="0">
            <a:spAutoFit/>
          </a:bodyPr>
          <a:lstStyle/>
          <a:p>
            <a:pPr algn="ctr" defTabSz="1219020"/>
            <a:r>
              <a:rPr lang="zh-CN" altLang="en-US" sz="1400" b="1" dirty="0">
                <a:solidFill>
                  <a:srgbClr val="4F4D50"/>
                </a:solidFill>
                <a:latin typeface="苹方 特粗" pitchFamily="34" charset="-122"/>
                <a:ea typeface="苹方 特粗" pitchFamily="34" charset="-122"/>
              </a:rPr>
              <a:t>输入标题</a:t>
            </a:r>
            <a:endParaRPr lang="en-US" altLang="zh-CN" sz="1400" b="1" dirty="0">
              <a:solidFill>
                <a:srgbClr val="4F4D50"/>
              </a:solidFill>
              <a:latin typeface="苹方 特粗" pitchFamily="34" charset="-122"/>
              <a:ea typeface="苹方 特粗" pitchFamily="34" charset="-122"/>
            </a:endParaRPr>
          </a:p>
        </p:txBody>
      </p:sp>
      <p:sp>
        <p:nvSpPr>
          <p:cNvPr id="42" name="文本框 41">
            <a:extLst>
              <a:ext uri="{FF2B5EF4-FFF2-40B4-BE49-F238E27FC236}">
                <a16:creationId xmlns:a16="http://schemas.microsoft.com/office/drawing/2014/main" id="{BB5FD2D8-8480-4ED1-B939-591ABF78FA82}"/>
              </a:ext>
            </a:extLst>
          </p:cNvPr>
          <p:cNvSpPr txBox="1"/>
          <p:nvPr/>
        </p:nvSpPr>
        <p:spPr>
          <a:xfrm>
            <a:off x="5943604" y="3120292"/>
            <a:ext cx="1965357"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a:t>
            </a:r>
          </a:p>
        </p:txBody>
      </p:sp>
      <p:sp>
        <p:nvSpPr>
          <p:cNvPr id="43" name="TextBox 7">
            <a:extLst>
              <a:ext uri="{FF2B5EF4-FFF2-40B4-BE49-F238E27FC236}">
                <a16:creationId xmlns:a16="http://schemas.microsoft.com/office/drawing/2014/main" id="{117106F7-8B8D-488C-9422-A11EBA4CE635}"/>
              </a:ext>
            </a:extLst>
          </p:cNvPr>
          <p:cNvSpPr txBox="1"/>
          <p:nvPr/>
        </p:nvSpPr>
        <p:spPr>
          <a:xfrm>
            <a:off x="9002727" y="2165565"/>
            <a:ext cx="1323439" cy="307777"/>
          </a:xfrm>
          <a:prstGeom prst="rect">
            <a:avLst/>
          </a:prstGeom>
          <a:noFill/>
        </p:spPr>
        <p:txBody>
          <a:bodyPr wrap="square" rtlCol="0">
            <a:spAutoFit/>
          </a:bodyPr>
          <a:lstStyle/>
          <a:p>
            <a:pPr algn="ctr" defTabSz="1219020"/>
            <a:r>
              <a:rPr lang="zh-CN" altLang="en-US" sz="1400" b="1" dirty="0">
                <a:solidFill>
                  <a:srgbClr val="4F4D50"/>
                </a:solidFill>
                <a:latin typeface="苹方 特粗" pitchFamily="34" charset="-122"/>
                <a:ea typeface="苹方 特粗" pitchFamily="34" charset="-122"/>
              </a:rPr>
              <a:t>输入标题</a:t>
            </a:r>
            <a:endParaRPr lang="en-US" altLang="zh-CN" sz="1400" b="1" dirty="0">
              <a:solidFill>
                <a:srgbClr val="4F4D50"/>
              </a:solidFill>
              <a:latin typeface="苹方 特粗" pitchFamily="34" charset="-122"/>
              <a:ea typeface="苹方 特粗" pitchFamily="34" charset="-122"/>
            </a:endParaRPr>
          </a:p>
        </p:txBody>
      </p:sp>
      <p:sp>
        <p:nvSpPr>
          <p:cNvPr id="44" name="文本框 43">
            <a:extLst>
              <a:ext uri="{FF2B5EF4-FFF2-40B4-BE49-F238E27FC236}">
                <a16:creationId xmlns:a16="http://schemas.microsoft.com/office/drawing/2014/main" id="{B1D4011E-D01B-4952-A2FC-A1AA6C684224}"/>
              </a:ext>
            </a:extLst>
          </p:cNvPr>
          <p:cNvSpPr txBox="1"/>
          <p:nvPr/>
        </p:nvSpPr>
        <p:spPr>
          <a:xfrm>
            <a:off x="8678208" y="3120292"/>
            <a:ext cx="1965357"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a:t>
            </a:r>
          </a:p>
        </p:txBody>
      </p:sp>
      <p:sp>
        <p:nvSpPr>
          <p:cNvPr id="45" name="TextBox 7">
            <a:extLst>
              <a:ext uri="{FF2B5EF4-FFF2-40B4-BE49-F238E27FC236}">
                <a16:creationId xmlns:a16="http://schemas.microsoft.com/office/drawing/2014/main" id="{6A430124-28AF-41BC-9B3F-04CC3FB18432}"/>
              </a:ext>
            </a:extLst>
          </p:cNvPr>
          <p:cNvSpPr txBox="1"/>
          <p:nvPr/>
        </p:nvSpPr>
        <p:spPr>
          <a:xfrm>
            <a:off x="3552946" y="4584033"/>
            <a:ext cx="1323439" cy="307777"/>
          </a:xfrm>
          <a:prstGeom prst="rect">
            <a:avLst/>
          </a:prstGeom>
          <a:noFill/>
        </p:spPr>
        <p:txBody>
          <a:bodyPr wrap="square" rtlCol="0">
            <a:spAutoFit/>
          </a:bodyPr>
          <a:lstStyle/>
          <a:p>
            <a:pPr algn="ctr" defTabSz="1219020"/>
            <a:r>
              <a:rPr lang="zh-CN" altLang="en-US" sz="1400" b="1" dirty="0">
                <a:solidFill>
                  <a:srgbClr val="4F4D50"/>
                </a:solidFill>
                <a:latin typeface="苹方 特粗" pitchFamily="34" charset="-122"/>
                <a:ea typeface="苹方 特粗" pitchFamily="34" charset="-122"/>
              </a:rPr>
              <a:t>输入标题</a:t>
            </a:r>
            <a:endParaRPr lang="en-US" altLang="zh-CN" sz="1400" b="1" dirty="0">
              <a:solidFill>
                <a:srgbClr val="4F4D50"/>
              </a:solidFill>
              <a:latin typeface="苹方 特粗" pitchFamily="34" charset="-122"/>
              <a:ea typeface="苹方 特粗" pitchFamily="34" charset="-122"/>
            </a:endParaRPr>
          </a:p>
        </p:txBody>
      </p:sp>
      <p:sp>
        <p:nvSpPr>
          <p:cNvPr id="47" name="文本框 46">
            <a:extLst>
              <a:ext uri="{FF2B5EF4-FFF2-40B4-BE49-F238E27FC236}">
                <a16:creationId xmlns:a16="http://schemas.microsoft.com/office/drawing/2014/main" id="{76E223B2-F930-48E0-953C-7C89F0BF6C7A}"/>
              </a:ext>
            </a:extLst>
          </p:cNvPr>
          <p:cNvSpPr txBox="1"/>
          <p:nvPr/>
        </p:nvSpPr>
        <p:spPr>
          <a:xfrm>
            <a:off x="3228427" y="5538760"/>
            <a:ext cx="1965357"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a:t>
            </a:r>
          </a:p>
        </p:txBody>
      </p:sp>
      <p:sp>
        <p:nvSpPr>
          <p:cNvPr id="48" name="TextBox 7">
            <a:extLst>
              <a:ext uri="{FF2B5EF4-FFF2-40B4-BE49-F238E27FC236}">
                <a16:creationId xmlns:a16="http://schemas.microsoft.com/office/drawing/2014/main" id="{ACD4CAE1-C44B-4CAE-9B6F-122F9B1B4C36}"/>
              </a:ext>
            </a:extLst>
          </p:cNvPr>
          <p:cNvSpPr txBox="1"/>
          <p:nvPr/>
        </p:nvSpPr>
        <p:spPr>
          <a:xfrm>
            <a:off x="6268123" y="4581129"/>
            <a:ext cx="1323439" cy="307777"/>
          </a:xfrm>
          <a:prstGeom prst="rect">
            <a:avLst/>
          </a:prstGeom>
          <a:noFill/>
        </p:spPr>
        <p:txBody>
          <a:bodyPr wrap="square" rtlCol="0">
            <a:spAutoFit/>
          </a:bodyPr>
          <a:lstStyle/>
          <a:p>
            <a:pPr algn="ctr" defTabSz="1219020"/>
            <a:r>
              <a:rPr lang="zh-CN" altLang="en-US" sz="1400" b="1" dirty="0">
                <a:solidFill>
                  <a:srgbClr val="4F4D50"/>
                </a:solidFill>
                <a:latin typeface="苹方 特粗" pitchFamily="34" charset="-122"/>
                <a:ea typeface="苹方 特粗" pitchFamily="34" charset="-122"/>
              </a:rPr>
              <a:t>输入标题</a:t>
            </a:r>
            <a:endParaRPr lang="en-US" altLang="zh-CN" sz="1400" b="1" dirty="0">
              <a:solidFill>
                <a:srgbClr val="4F4D50"/>
              </a:solidFill>
              <a:latin typeface="苹方 特粗" pitchFamily="34" charset="-122"/>
              <a:ea typeface="苹方 特粗" pitchFamily="34" charset="-122"/>
            </a:endParaRPr>
          </a:p>
        </p:txBody>
      </p:sp>
      <p:sp>
        <p:nvSpPr>
          <p:cNvPr id="49" name="文本框 48">
            <a:extLst>
              <a:ext uri="{FF2B5EF4-FFF2-40B4-BE49-F238E27FC236}">
                <a16:creationId xmlns:a16="http://schemas.microsoft.com/office/drawing/2014/main" id="{547103DF-5B82-49B1-92A5-3463A8BF1EFE}"/>
              </a:ext>
            </a:extLst>
          </p:cNvPr>
          <p:cNvSpPr txBox="1"/>
          <p:nvPr/>
        </p:nvSpPr>
        <p:spPr>
          <a:xfrm>
            <a:off x="5943604" y="5535856"/>
            <a:ext cx="1965357"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a:t>
            </a:r>
          </a:p>
        </p:txBody>
      </p:sp>
      <p:sp>
        <p:nvSpPr>
          <p:cNvPr id="50" name="TextBox 7">
            <a:extLst>
              <a:ext uri="{FF2B5EF4-FFF2-40B4-BE49-F238E27FC236}">
                <a16:creationId xmlns:a16="http://schemas.microsoft.com/office/drawing/2014/main" id="{7877947B-FA1E-4F13-BE63-040EE5857B08}"/>
              </a:ext>
            </a:extLst>
          </p:cNvPr>
          <p:cNvSpPr txBox="1"/>
          <p:nvPr/>
        </p:nvSpPr>
        <p:spPr>
          <a:xfrm>
            <a:off x="9002727" y="4581129"/>
            <a:ext cx="1323439" cy="307777"/>
          </a:xfrm>
          <a:prstGeom prst="rect">
            <a:avLst/>
          </a:prstGeom>
          <a:noFill/>
        </p:spPr>
        <p:txBody>
          <a:bodyPr wrap="square" rtlCol="0">
            <a:spAutoFit/>
          </a:bodyPr>
          <a:lstStyle/>
          <a:p>
            <a:pPr algn="ctr" defTabSz="1219020"/>
            <a:r>
              <a:rPr lang="zh-CN" altLang="en-US" sz="1400" b="1" dirty="0">
                <a:solidFill>
                  <a:srgbClr val="4F4D50"/>
                </a:solidFill>
                <a:latin typeface="苹方 特粗" pitchFamily="34" charset="-122"/>
                <a:ea typeface="苹方 特粗" pitchFamily="34" charset="-122"/>
              </a:rPr>
              <a:t>输入标题</a:t>
            </a:r>
            <a:endParaRPr lang="en-US" altLang="zh-CN" sz="1400" b="1" dirty="0">
              <a:solidFill>
                <a:srgbClr val="4F4D50"/>
              </a:solidFill>
              <a:latin typeface="苹方 特粗" pitchFamily="34" charset="-122"/>
              <a:ea typeface="苹方 特粗" pitchFamily="34" charset="-122"/>
            </a:endParaRPr>
          </a:p>
        </p:txBody>
      </p:sp>
      <p:sp>
        <p:nvSpPr>
          <p:cNvPr id="51" name="文本框 50">
            <a:extLst>
              <a:ext uri="{FF2B5EF4-FFF2-40B4-BE49-F238E27FC236}">
                <a16:creationId xmlns:a16="http://schemas.microsoft.com/office/drawing/2014/main" id="{413011E5-A838-4482-9F70-07C63B2F21F7}"/>
              </a:ext>
            </a:extLst>
          </p:cNvPr>
          <p:cNvSpPr txBox="1"/>
          <p:nvPr/>
        </p:nvSpPr>
        <p:spPr>
          <a:xfrm>
            <a:off x="8678208" y="5535856"/>
            <a:ext cx="1965357"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a:t>
            </a:r>
          </a:p>
        </p:txBody>
      </p:sp>
      <p:sp>
        <p:nvSpPr>
          <p:cNvPr id="52" name="TextBox 7">
            <a:extLst>
              <a:ext uri="{FF2B5EF4-FFF2-40B4-BE49-F238E27FC236}">
                <a16:creationId xmlns:a16="http://schemas.microsoft.com/office/drawing/2014/main" id="{C2041505-C2B6-4F62-AB5B-96088B27BFC2}"/>
              </a:ext>
            </a:extLst>
          </p:cNvPr>
          <p:cNvSpPr txBox="1"/>
          <p:nvPr/>
        </p:nvSpPr>
        <p:spPr>
          <a:xfrm>
            <a:off x="1103446" y="3570499"/>
            <a:ext cx="1323439" cy="338554"/>
          </a:xfrm>
          <a:prstGeom prst="rect">
            <a:avLst/>
          </a:prstGeom>
          <a:noFill/>
        </p:spPr>
        <p:txBody>
          <a:bodyPr wrap="square" rtlCol="0">
            <a:spAutoFit/>
          </a:bodyPr>
          <a:lstStyle/>
          <a:p>
            <a:pPr algn="ctr" defTabSz="1219020"/>
            <a:r>
              <a:rPr lang="zh-CN" altLang="en-US" sz="1600" b="1" dirty="0">
                <a:solidFill>
                  <a:prstClr val="white"/>
                </a:solidFill>
                <a:latin typeface="苹方 特粗" pitchFamily="34" charset="-122"/>
                <a:ea typeface="苹方 特粗" pitchFamily="34" charset="-122"/>
              </a:rPr>
              <a:t>输入标题</a:t>
            </a:r>
            <a:endParaRPr lang="en-US" altLang="zh-CN" sz="1600" b="1" dirty="0">
              <a:solidFill>
                <a:prstClr val="white"/>
              </a:solidFill>
              <a:latin typeface="苹方 特粗" pitchFamily="34" charset="-122"/>
              <a:ea typeface="苹方 特粗" pitchFamily="34" charset="-122"/>
            </a:endParaRPr>
          </a:p>
        </p:txBody>
      </p:sp>
    </p:spTree>
    <p:extLst>
      <p:ext uri="{BB962C8B-B14F-4D97-AF65-F5344CB8AC3E}">
        <p14:creationId xmlns:p14="http://schemas.microsoft.com/office/powerpoint/2010/main" val="453806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0F8E64-655D-4B42-B42A-075E5B3796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499" y="2411200"/>
            <a:ext cx="9025003" cy="4474184"/>
          </a:xfrm>
          <a:prstGeom prst="rect">
            <a:avLst/>
          </a:prstGeom>
        </p:spPr>
      </p:pic>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4</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2231586" y="5499127"/>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2029211" y="5702722"/>
            <a:ext cx="1728189"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a:t>
            </a:r>
          </a:p>
        </p:txBody>
      </p:sp>
      <p:pic>
        <p:nvPicPr>
          <p:cNvPr id="5" name="图片 4">
            <a:extLst>
              <a:ext uri="{FF2B5EF4-FFF2-40B4-BE49-F238E27FC236}">
                <a16:creationId xmlns:a16="http://schemas.microsoft.com/office/drawing/2014/main" id="{95459FD1-7F59-4F72-9F0C-EC9362ED20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8004" y="5541235"/>
            <a:ext cx="575995" cy="542112"/>
          </a:xfrm>
          <a:prstGeom prst="rect">
            <a:avLst/>
          </a:prstGeom>
        </p:spPr>
      </p:pic>
      <p:sp>
        <p:nvSpPr>
          <p:cNvPr id="12" name="文本框 11">
            <a:extLst>
              <a:ext uri="{FF2B5EF4-FFF2-40B4-BE49-F238E27FC236}">
                <a16:creationId xmlns:a16="http://schemas.microsoft.com/office/drawing/2014/main" id="{8E5F6725-7C13-4746-B0C2-436FEC25193D}"/>
              </a:ext>
            </a:extLst>
          </p:cNvPr>
          <p:cNvSpPr txBox="1"/>
          <p:nvPr/>
        </p:nvSpPr>
        <p:spPr>
          <a:xfrm>
            <a:off x="2831639" y="453735"/>
            <a:ext cx="5942309" cy="556050"/>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13" name="TextBox 7">
            <a:extLst>
              <a:ext uri="{FF2B5EF4-FFF2-40B4-BE49-F238E27FC236}">
                <a16:creationId xmlns:a16="http://schemas.microsoft.com/office/drawing/2014/main" id="{8C75030A-5DA3-469A-A11D-89276D6D396D}"/>
              </a:ext>
            </a:extLst>
          </p:cNvPr>
          <p:cNvSpPr txBox="1"/>
          <p:nvPr/>
        </p:nvSpPr>
        <p:spPr>
          <a:xfrm>
            <a:off x="3418055" y="3694732"/>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4" name="文本框 13">
            <a:extLst>
              <a:ext uri="{FF2B5EF4-FFF2-40B4-BE49-F238E27FC236}">
                <a16:creationId xmlns:a16="http://schemas.microsoft.com/office/drawing/2014/main" id="{AE67D66C-D612-4B8A-B253-83DC1695E375}"/>
              </a:ext>
            </a:extLst>
          </p:cNvPr>
          <p:cNvSpPr txBox="1"/>
          <p:nvPr/>
        </p:nvSpPr>
        <p:spPr>
          <a:xfrm>
            <a:off x="3215680" y="3898328"/>
            <a:ext cx="1728189"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a:t>
            </a:r>
          </a:p>
        </p:txBody>
      </p:sp>
      <p:sp>
        <p:nvSpPr>
          <p:cNvPr id="15" name="TextBox 7">
            <a:extLst>
              <a:ext uri="{FF2B5EF4-FFF2-40B4-BE49-F238E27FC236}">
                <a16:creationId xmlns:a16="http://schemas.microsoft.com/office/drawing/2014/main" id="{DBC00830-55B2-4A6E-9DA7-15667D143BAD}"/>
              </a:ext>
            </a:extLst>
          </p:cNvPr>
          <p:cNvSpPr txBox="1"/>
          <p:nvPr/>
        </p:nvSpPr>
        <p:spPr>
          <a:xfrm>
            <a:off x="5434281" y="2928487"/>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6" name="文本框 15">
            <a:extLst>
              <a:ext uri="{FF2B5EF4-FFF2-40B4-BE49-F238E27FC236}">
                <a16:creationId xmlns:a16="http://schemas.microsoft.com/office/drawing/2014/main" id="{E93A2041-02A4-425F-A631-CCC839FBC9A7}"/>
              </a:ext>
            </a:extLst>
          </p:cNvPr>
          <p:cNvSpPr txBox="1"/>
          <p:nvPr/>
        </p:nvSpPr>
        <p:spPr>
          <a:xfrm>
            <a:off x="5231906" y="3132082"/>
            <a:ext cx="1728189"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a:t>
            </a:r>
          </a:p>
        </p:txBody>
      </p:sp>
      <p:sp>
        <p:nvSpPr>
          <p:cNvPr id="17" name="TextBox 7">
            <a:extLst>
              <a:ext uri="{FF2B5EF4-FFF2-40B4-BE49-F238E27FC236}">
                <a16:creationId xmlns:a16="http://schemas.microsoft.com/office/drawing/2014/main" id="{DE0CC950-7BF5-4B68-B286-D0F3A5D79996}"/>
              </a:ext>
            </a:extLst>
          </p:cNvPr>
          <p:cNvSpPr txBox="1"/>
          <p:nvPr/>
        </p:nvSpPr>
        <p:spPr>
          <a:xfrm>
            <a:off x="7450509" y="3701601"/>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20" name="文本框 19">
            <a:extLst>
              <a:ext uri="{FF2B5EF4-FFF2-40B4-BE49-F238E27FC236}">
                <a16:creationId xmlns:a16="http://schemas.microsoft.com/office/drawing/2014/main" id="{B6440CBF-FE3D-455E-823C-AD3307F8DDB1}"/>
              </a:ext>
            </a:extLst>
          </p:cNvPr>
          <p:cNvSpPr txBox="1"/>
          <p:nvPr/>
        </p:nvSpPr>
        <p:spPr>
          <a:xfrm>
            <a:off x="7248134" y="3905197"/>
            <a:ext cx="1728189"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a:t>
            </a:r>
          </a:p>
        </p:txBody>
      </p:sp>
      <p:sp>
        <p:nvSpPr>
          <p:cNvPr id="21" name="TextBox 7">
            <a:extLst>
              <a:ext uri="{FF2B5EF4-FFF2-40B4-BE49-F238E27FC236}">
                <a16:creationId xmlns:a16="http://schemas.microsoft.com/office/drawing/2014/main" id="{F187DAB2-124B-4A03-AB52-54068AA1B393}"/>
              </a:ext>
            </a:extLst>
          </p:cNvPr>
          <p:cNvSpPr txBox="1"/>
          <p:nvPr/>
        </p:nvSpPr>
        <p:spPr>
          <a:xfrm>
            <a:off x="5231904" y="6127585"/>
            <a:ext cx="1728195" cy="338554"/>
          </a:xfrm>
          <a:prstGeom prst="rect">
            <a:avLst/>
          </a:prstGeom>
          <a:noFill/>
        </p:spPr>
        <p:txBody>
          <a:bodyPr wrap="square" rtlCol="0">
            <a:spAutoFit/>
          </a:bodyPr>
          <a:lstStyle/>
          <a:p>
            <a:pPr algn="ctr" defTabSz="1219020"/>
            <a:r>
              <a:rPr lang="zh-CN" altLang="en-US" sz="1600" dirty="0">
                <a:solidFill>
                  <a:prstClr val="white"/>
                </a:solidFill>
                <a:latin typeface="苹方 特粗" pitchFamily="34" charset="-122"/>
                <a:ea typeface="苹方 特粗" pitchFamily="34" charset="-122"/>
              </a:rPr>
              <a:t>单击输入标题</a:t>
            </a:r>
            <a:endParaRPr lang="en-US" altLang="zh-CN" sz="1600" dirty="0">
              <a:solidFill>
                <a:prstClr val="white"/>
              </a:solidFill>
              <a:latin typeface="苹方 特粗" pitchFamily="34" charset="-122"/>
              <a:ea typeface="苹方 特粗" pitchFamily="34" charset="-122"/>
            </a:endParaRPr>
          </a:p>
        </p:txBody>
      </p:sp>
      <p:sp>
        <p:nvSpPr>
          <p:cNvPr id="22" name="文本框 21">
            <a:extLst>
              <a:ext uri="{FF2B5EF4-FFF2-40B4-BE49-F238E27FC236}">
                <a16:creationId xmlns:a16="http://schemas.microsoft.com/office/drawing/2014/main" id="{668A60D3-583A-4B26-8664-195695D19A63}"/>
              </a:ext>
            </a:extLst>
          </p:cNvPr>
          <p:cNvSpPr txBox="1"/>
          <p:nvPr/>
        </p:nvSpPr>
        <p:spPr>
          <a:xfrm>
            <a:off x="8444886" y="5675340"/>
            <a:ext cx="1728189" cy="556050"/>
          </a:xfrm>
          <a:prstGeom prst="rect">
            <a:avLst/>
          </a:prstGeom>
          <a:noFill/>
        </p:spPr>
        <p:txBody>
          <a:bodyPr wrap="square" rtlCol="0">
            <a:spAutoFit/>
          </a:bodyPr>
          <a:lstStyle/>
          <a:p>
            <a:pPr algn="ct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a:t>
            </a:r>
          </a:p>
        </p:txBody>
      </p:sp>
      <p:sp>
        <p:nvSpPr>
          <p:cNvPr id="23" name="TextBox 7">
            <a:extLst>
              <a:ext uri="{FF2B5EF4-FFF2-40B4-BE49-F238E27FC236}">
                <a16:creationId xmlns:a16="http://schemas.microsoft.com/office/drawing/2014/main" id="{E43B626C-DCDA-4B98-8874-E1C689B4182A}"/>
              </a:ext>
            </a:extLst>
          </p:cNvPr>
          <p:cNvSpPr txBox="1"/>
          <p:nvPr/>
        </p:nvSpPr>
        <p:spPr>
          <a:xfrm>
            <a:off x="5231904" y="6371940"/>
            <a:ext cx="1728195" cy="256545"/>
          </a:xfrm>
          <a:prstGeom prst="rect">
            <a:avLst/>
          </a:prstGeom>
          <a:noFill/>
        </p:spPr>
        <p:txBody>
          <a:bodyPr wrap="square" rtlCol="0">
            <a:spAutoFit/>
          </a:bodyPr>
          <a:lstStyle/>
          <a:p>
            <a:pPr algn="ctr" defTabSz="1219020"/>
            <a:r>
              <a:rPr lang="en-US" altLang="zh-CN" sz="1067" dirty="0">
                <a:solidFill>
                  <a:prstClr val="white">
                    <a:lumMod val="50000"/>
                  </a:prstClr>
                </a:solidFill>
                <a:latin typeface="苹方 特粗" pitchFamily="34" charset="-122"/>
                <a:ea typeface="苹方 特粗" pitchFamily="34" charset="-122"/>
              </a:rPr>
              <a:t>ENTER A TITLE HERE</a:t>
            </a:r>
          </a:p>
        </p:txBody>
      </p:sp>
      <p:sp>
        <p:nvSpPr>
          <p:cNvPr id="24" name="TextBox 7">
            <a:extLst>
              <a:ext uri="{FF2B5EF4-FFF2-40B4-BE49-F238E27FC236}">
                <a16:creationId xmlns:a16="http://schemas.microsoft.com/office/drawing/2014/main" id="{06BE7A2A-82B3-4EB1-B7FC-FF19BC968CA5}"/>
              </a:ext>
            </a:extLst>
          </p:cNvPr>
          <p:cNvSpPr txBox="1"/>
          <p:nvPr/>
        </p:nvSpPr>
        <p:spPr>
          <a:xfrm>
            <a:off x="8647260" y="5499126"/>
            <a:ext cx="1323439" cy="307777"/>
          </a:xfrm>
          <a:prstGeom prst="rect">
            <a:avLst/>
          </a:prstGeom>
          <a:noFill/>
        </p:spPr>
        <p:txBody>
          <a:bodyPr wrap="square" rtlCol="0">
            <a:spAutoFit/>
          </a:bodyPr>
          <a:lstStyle/>
          <a:p>
            <a:pPr algn="ct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Tree>
    <p:extLst>
      <p:ext uri="{BB962C8B-B14F-4D97-AF65-F5344CB8AC3E}">
        <p14:creationId xmlns:p14="http://schemas.microsoft.com/office/powerpoint/2010/main" val="178802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4</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4"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7428390" y="2120753"/>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7428390" y="2531887"/>
            <a:ext cx="3772119" cy="3019545"/>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endParaRPr lang="en-US" altLang="zh-CN" sz="1067" dirty="0">
              <a:solidFill>
                <a:srgbClr val="686769"/>
              </a:solidFill>
              <a:latin typeface="苹方 常规" panose="020B0300000000000000" pitchFamily="34" charset="-122"/>
              <a:ea typeface="苹方 常规" panose="020B0300000000000000" pitchFamily="34" charset="-122"/>
            </a:endParaRPr>
          </a:p>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endParaRPr lang="en-US" altLang="zh-CN" sz="1067" dirty="0">
              <a:solidFill>
                <a:srgbClr val="686769"/>
              </a:solidFill>
              <a:latin typeface="苹方 常规" panose="020B0300000000000000" pitchFamily="34" charset="-122"/>
              <a:ea typeface="苹方 常规" panose="020B0300000000000000" pitchFamily="34" charset="-122"/>
            </a:endParaRPr>
          </a:p>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endParaRPr lang="en-US" altLang="zh-CN" sz="1067" dirty="0">
              <a:solidFill>
                <a:srgbClr val="686769"/>
              </a:solidFill>
              <a:latin typeface="苹方 常规" panose="020B0300000000000000" pitchFamily="34" charset="-122"/>
              <a:ea typeface="苹方 常规" panose="020B0300000000000000" pitchFamily="34" charset="-122"/>
            </a:endParaRPr>
          </a:p>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endParaRPr lang="en-US" altLang="zh-CN" sz="1067" dirty="0">
              <a:solidFill>
                <a:srgbClr val="686769"/>
              </a:solidFill>
              <a:latin typeface="苹方 常规" panose="020B0300000000000000" pitchFamily="34" charset="-122"/>
              <a:ea typeface="苹方 常规" panose="020B0300000000000000" pitchFamily="34" charset="-122"/>
            </a:endParaRPr>
          </a:p>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endParaRPr lang="en-US" altLang="zh-CN" sz="1067" dirty="0">
              <a:solidFill>
                <a:srgbClr val="686769"/>
              </a:solidFill>
              <a:latin typeface="苹方 常规" panose="020B0300000000000000" pitchFamily="34" charset="-122"/>
              <a:ea typeface="苹方 常规" panose="020B0300000000000000" pitchFamily="34" charset="-122"/>
            </a:endParaRPr>
          </a:p>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endParaRPr lang="en-US" altLang="zh-CN" sz="1067" dirty="0">
              <a:solidFill>
                <a:srgbClr val="686769"/>
              </a:solidFill>
              <a:latin typeface="苹方 常规" panose="020B0300000000000000" pitchFamily="34" charset="-122"/>
              <a:ea typeface="苹方 常规" panose="020B0300000000000000" pitchFamily="34" charset="-122"/>
            </a:endParaRPr>
          </a:p>
        </p:txBody>
      </p:sp>
      <p:pic>
        <p:nvPicPr>
          <p:cNvPr id="7" name="图片 6">
            <a:extLst>
              <a:ext uri="{FF2B5EF4-FFF2-40B4-BE49-F238E27FC236}">
                <a16:creationId xmlns:a16="http://schemas.microsoft.com/office/drawing/2014/main" id="{4D5BC093-90A3-4F1D-9FFA-8C55150613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605" y="1796819"/>
            <a:ext cx="4775331" cy="3671939"/>
          </a:xfrm>
          <a:prstGeom prst="rect">
            <a:avLst/>
          </a:prstGeom>
        </p:spPr>
      </p:pic>
      <p:sp>
        <p:nvSpPr>
          <p:cNvPr id="11" name="TextBox 7">
            <a:extLst>
              <a:ext uri="{FF2B5EF4-FFF2-40B4-BE49-F238E27FC236}">
                <a16:creationId xmlns:a16="http://schemas.microsoft.com/office/drawing/2014/main" id="{12911C95-7832-4074-931B-81CE9181D2BB}"/>
              </a:ext>
            </a:extLst>
          </p:cNvPr>
          <p:cNvSpPr txBox="1"/>
          <p:nvPr/>
        </p:nvSpPr>
        <p:spPr>
          <a:xfrm>
            <a:off x="3503713" y="1458264"/>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2" name="TextBox 7">
            <a:extLst>
              <a:ext uri="{FF2B5EF4-FFF2-40B4-BE49-F238E27FC236}">
                <a16:creationId xmlns:a16="http://schemas.microsoft.com/office/drawing/2014/main" id="{F7FAC3AC-4142-4548-8EB7-F74EAC4D20E8}"/>
              </a:ext>
            </a:extLst>
          </p:cNvPr>
          <p:cNvSpPr txBox="1"/>
          <p:nvPr/>
        </p:nvSpPr>
        <p:spPr>
          <a:xfrm>
            <a:off x="4196498" y="2287440"/>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3" name="TextBox 7">
            <a:extLst>
              <a:ext uri="{FF2B5EF4-FFF2-40B4-BE49-F238E27FC236}">
                <a16:creationId xmlns:a16="http://schemas.microsoft.com/office/drawing/2014/main" id="{C4932FD4-C3AC-4BFE-AF13-4D73260FFE3C}"/>
              </a:ext>
            </a:extLst>
          </p:cNvPr>
          <p:cNvSpPr txBox="1"/>
          <p:nvPr/>
        </p:nvSpPr>
        <p:spPr>
          <a:xfrm>
            <a:off x="4367809" y="3332989"/>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4" name="TextBox 7">
            <a:extLst>
              <a:ext uri="{FF2B5EF4-FFF2-40B4-BE49-F238E27FC236}">
                <a16:creationId xmlns:a16="http://schemas.microsoft.com/office/drawing/2014/main" id="{9D78EC45-B528-4BB5-96AF-8D67F53C096B}"/>
              </a:ext>
            </a:extLst>
          </p:cNvPr>
          <p:cNvSpPr txBox="1"/>
          <p:nvPr/>
        </p:nvSpPr>
        <p:spPr>
          <a:xfrm>
            <a:off x="4279614" y="4253536"/>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15" name="TextBox 7">
            <a:extLst>
              <a:ext uri="{FF2B5EF4-FFF2-40B4-BE49-F238E27FC236}">
                <a16:creationId xmlns:a16="http://schemas.microsoft.com/office/drawing/2014/main" id="{1647ACDD-6B42-4FFB-B225-B61FBD5D2509}"/>
              </a:ext>
            </a:extLst>
          </p:cNvPr>
          <p:cNvSpPr txBox="1"/>
          <p:nvPr/>
        </p:nvSpPr>
        <p:spPr>
          <a:xfrm>
            <a:off x="3716445" y="5095495"/>
            <a:ext cx="1323439"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Tree>
    <p:extLst>
      <p:ext uri="{BB962C8B-B14F-4D97-AF65-F5344CB8AC3E}">
        <p14:creationId xmlns:p14="http://schemas.microsoft.com/office/powerpoint/2010/main" val="389895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F671B6-A7FE-4243-9BBD-18F559E923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970" y="1892829"/>
            <a:ext cx="2470271" cy="3589611"/>
          </a:xfrm>
          <a:prstGeom prst="rect">
            <a:avLst/>
          </a:prstGeom>
        </p:spPr>
      </p:pic>
      <p:sp>
        <p:nvSpPr>
          <p:cNvPr id="46" name="TextBox 6">
            <a:extLst>
              <a:ext uri="{FF2B5EF4-FFF2-40B4-BE49-F238E27FC236}">
                <a16:creationId xmlns:a16="http://schemas.microsoft.com/office/drawing/2014/main" id="{1B3C03BD-0948-4335-9FB7-4DE28868B47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4</a:t>
            </a:r>
            <a:endParaRPr lang="zh-CN" altLang="en-US" sz="2667" dirty="0">
              <a:solidFill>
                <a:srgbClr val="E1E0D8"/>
              </a:solidFill>
              <a:latin typeface="Impact" pitchFamily="34" charset="0"/>
              <a:ea typeface="宋体" panose="02010600030101010101" pitchFamily="2" charset="-122"/>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sp>
        <p:nvSpPr>
          <p:cNvPr id="18" name="TextBox 7">
            <a:extLst>
              <a:ext uri="{FF2B5EF4-FFF2-40B4-BE49-F238E27FC236}">
                <a16:creationId xmlns:a16="http://schemas.microsoft.com/office/drawing/2014/main" id="{8DE6CD62-A5CF-42EF-B6BB-0447C20B7252}"/>
              </a:ext>
            </a:extLst>
          </p:cNvPr>
          <p:cNvSpPr txBox="1"/>
          <p:nvPr/>
        </p:nvSpPr>
        <p:spPr>
          <a:xfrm>
            <a:off x="954730" y="3036493"/>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endParaRPr lang="en-US" altLang="zh-CN" sz="1400" dirty="0">
              <a:solidFill>
                <a:prstClr val="white"/>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954731" y="3347748"/>
            <a:ext cx="1632181" cy="1295098"/>
          </a:xfrm>
          <a:prstGeom prst="rect">
            <a:avLst/>
          </a:prstGeom>
          <a:noFill/>
        </p:spPr>
        <p:txBody>
          <a:bodyPr wrap="square" rtlCol="0">
            <a:spAutoFit/>
          </a:bodyPr>
          <a:lstStyle/>
          <a:p>
            <a:pPr algn="just"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9" name="TextBox 6">
            <a:extLst>
              <a:ext uri="{FF2B5EF4-FFF2-40B4-BE49-F238E27FC236}">
                <a16:creationId xmlns:a16="http://schemas.microsoft.com/office/drawing/2014/main" id="{4D20F316-CD7E-4B0D-95EA-B9BA5D7A17E7}"/>
              </a:ext>
            </a:extLst>
          </p:cNvPr>
          <p:cNvSpPr txBox="1"/>
          <p:nvPr/>
        </p:nvSpPr>
        <p:spPr>
          <a:xfrm>
            <a:off x="928496" y="2195619"/>
            <a:ext cx="1403846" cy="666786"/>
          </a:xfrm>
          <a:prstGeom prst="rect">
            <a:avLst/>
          </a:prstGeom>
          <a:noFill/>
        </p:spPr>
        <p:txBody>
          <a:bodyPr wrap="none" rtlCol="0">
            <a:spAutoFit/>
          </a:bodyPr>
          <a:lstStyle/>
          <a:p>
            <a:pPr defTabSz="1219020"/>
            <a:r>
              <a:rPr lang="en-US" altLang="zh-CN" sz="3733" dirty="0">
                <a:solidFill>
                  <a:srgbClr val="646464"/>
                </a:solidFill>
                <a:latin typeface="Impact" pitchFamily="34" charset="0"/>
                <a:ea typeface="宋体" panose="02010600030101010101" pitchFamily="2" charset="-122"/>
              </a:rPr>
              <a:t>PART</a:t>
            </a:r>
            <a:r>
              <a:rPr lang="zh-CN" altLang="en-US" sz="3733" dirty="0">
                <a:solidFill>
                  <a:srgbClr val="646464"/>
                </a:solidFill>
                <a:latin typeface="Impact" pitchFamily="34" charset="0"/>
                <a:ea typeface="宋体" panose="02010600030101010101" pitchFamily="2" charset="-122"/>
              </a:rPr>
              <a:t> </a:t>
            </a:r>
            <a:r>
              <a:rPr lang="en-US" altLang="zh-CN" sz="3733" dirty="0">
                <a:solidFill>
                  <a:srgbClr val="646464"/>
                </a:solidFill>
                <a:latin typeface="Impact" pitchFamily="34" charset="0"/>
                <a:ea typeface="宋体" panose="02010600030101010101" pitchFamily="2" charset="-122"/>
              </a:rPr>
              <a:t>1</a:t>
            </a:r>
          </a:p>
        </p:txBody>
      </p:sp>
      <p:pic>
        <p:nvPicPr>
          <p:cNvPr id="10" name="图片 9">
            <a:extLst>
              <a:ext uri="{FF2B5EF4-FFF2-40B4-BE49-F238E27FC236}">
                <a16:creationId xmlns:a16="http://schemas.microsoft.com/office/drawing/2014/main" id="{F5C25266-4444-4A7D-B79A-C9F3820B9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093" y="1892829"/>
            <a:ext cx="2470271" cy="3589611"/>
          </a:xfrm>
          <a:prstGeom prst="rect">
            <a:avLst/>
          </a:prstGeom>
        </p:spPr>
      </p:pic>
      <p:sp>
        <p:nvSpPr>
          <p:cNvPr id="11" name="TextBox 7">
            <a:extLst>
              <a:ext uri="{FF2B5EF4-FFF2-40B4-BE49-F238E27FC236}">
                <a16:creationId xmlns:a16="http://schemas.microsoft.com/office/drawing/2014/main" id="{4E7A66C6-805D-4B9E-9BB3-0967CDF4630B}"/>
              </a:ext>
            </a:extLst>
          </p:cNvPr>
          <p:cNvSpPr txBox="1"/>
          <p:nvPr/>
        </p:nvSpPr>
        <p:spPr>
          <a:xfrm>
            <a:off x="3823853" y="3036493"/>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endParaRPr lang="en-US" altLang="zh-CN" sz="1400" dirty="0">
              <a:solidFill>
                <a:prstClr val="white"/>
              </a:solidFill>
              <a:latin typeface="苹方 特粗" pitchFamily="34" charset="-122"/>
              <a:ea typeface="苹方 特粗" pitchFamily="34" charset="-122"/>
            </a:endParaRPr>
          </a:p>
        </p:txBody>
      </p:sp>
      <p:sp>
        <p:nvSpPr>
          <p:cNvPr id="12" name="文本框 11">
            <a:extLst>
              <a:ext uri="{FF2B5EF4-FFF2-40B4-BE49-F238E27FC236}">
                <a16:creationId xmlns:a16="http://schemas.microsoft.com/office/drawing/2014/main" id="{899D1CBB-65BB-40F0-BFCC-53B1C7A8E2E4}"/>
              </a:ext>
            </a:extLst>
          </p:cNvPr>
          <p:cNvSpPr txBox="1"/>
          <p:nvPr/>
        </p:nvSpPr>
        <p:spPr>
          <a:xfrm>
            <a:off x="3823854" y="3347748"/>
            <a:ext cx="1632181" cy="1295098"/>
          </a:xfrm>
          <a:prstGeom prst="rect">
            <a:avLst/>
          </a:prstGeom>
          <a:noFill/>
        </p:spPr>
        <p:txBody>
          <a:bodyPr wrap="square" rtlCol="0">
            <a:spAutoFit/>
          </a:bodyPr>
          <a:lstStyle/>
          <a:p>
            <a:pPr algn="just"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13" name="TextBox 6">
            <a:extLst>
              <a:ext uri="{FF2B5EF4-FFF2-40B4-BE49-F238E27FC236}">
                <a16:creationId xmlns:a16="http://schemas.microsoft.com/office/drawing/2014/main" id="{99190131-8532-4E73-BCC3-074CEC4C3165}"/>
              </a:ext>
            </a:extLst>
          </p:cNvPr>
          <p:cNvSpPr txBox="1"/>
          <p:nvPr/>
        </p:nvSpPr>
        <p:spPr>
          <a:xfrm>
            <a:off x="3797619" y="2195619"/>
            <a:ext cx="1451744" cy="666786"/>
          </a:xfrm>
          <a:prstGeom prst="rect">
            <a:avLst/>
          </a:prstGeom>
          <a:noFill/>
        </p:spPr>
        <p:txBody>
          <a:bodyPr wrap="none" rtlCol="0">
            <a:spAutoFit/>
          </a:bodyPr>
          <a:lstStyle/>
          <a:p>
            <a:pPr defTabSz="1219020"/>
            <a:r>
              <a:rPr lang="en-US" altLang="zh-CN" sz="3733" dirty="0">
                <a:solidFill>
                  <a:srgbClr val="646464"/>
                </a:solidFill>
                <a:latin typeface="Impact" pitchFamily="34" charset="0"/>
                <a:ea typeface="宋体" panose="02010600030101010101" pitchFamily="2" charset="-122"/>
              </a:rPr>
              <a:t>PART</a:t>
            </a:r>
            <a:r>
              <a:rPr lang="zh-CN" altLang="en-US" sz="3733" dirty="0">
                <a:solidFill>
                  <a:srgbClr val="646464"/>
                </a:solidFill>
                <a:latin typeface="Impact" pitchFamily="34" charset="0"/>
                <a:ea typeface="宋体" panose="02010600030101010101" pitchFamily="2" charset="-122"/>
              </a:rPr>
              <a:t> </a:t>
            </a:r>
            <a:r>
              <a:rPr lang="en-US" altLang="zh-CN" sz="3733" dirty="0">
                <a:solidFill>
                  <a:srgbClr val="646464"/>
                </a:solidFill>
                <a:latin typeface="Impact" pitchFamily="34" charset="0"/>
                <a:ea typeface="宋体" panose="02010600030101010101" pitchFamily="2" charset="-122"/>
              </a:rPr>
              <a:t>2</a:t>
            </a:r>
          </a:p>
        </p:txBody>
      </p:sp>
      <p:pic>
        <p:nvPicPr>
          <p:cNvPr id="14" name="图片 13">
            <a:extLst>
              <a:ext uri="{FF2B5EF4-FFF2-40B4-BE49-F238E27FC236}">
                <a16:creationId xmlns:a16="http://schemas.microsoft.com/office/drawing/2014/main" id="{000D1383-277B-469D-AB18-7CAC10A96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215" y="1892829"/>
            <a:ext cx="2470271" cy="3589611"/>
          </a:xfrm>
          <a:prstGeom prst="rect">
            <a:avLst/>
          </a:prstGeom>
        </p:spPr>
      </p:pic>
      <p:sp>
        <p:nvSpPr>
          <p:cNvPr id="15" name="TextBox 7">
            <a:extLst>
              <a:ext uri="{FF2B5EF4-FFF2-40B4-BE49-F238E27FC236}">
                <a16:creationId xmlns:a16="http://schemas.microsoft.com/office/drawing/2014/main" id="{CE030178-41EC-4D91-A892-9945843B3BE4}"/>
              </a:ext>
            </a:extLst>
          </p:cNvPr>
          <p:cNvSpPr txBox="1"/>
          <p:nvPr/>
        </p:nvSpPr>
        <p:spPr>
          <a:xfrm>
            <a:off x="6692975" y="3036493"/>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endParaRPr lang="en-US" altLang="zh-CN" sz="1400" dirty="0">
              <a:solidFill>
                <a:prstClr val="white"/>
              </a:solidFill>
              <a:latin typeface="苹方 特粗" pitchFamily="34" charset="-122"/>
              <a:ea typeface="苹方 特粗" pitchFamily="34" charset="-122"/>
            </a:endParaRPr>
          </a:p>
        </p:txBody>
      </p:sp>
      <p:sp>
        <p:nvSpPr>
          <p:cNvPr id="16" name="文本框 15">
            <a:extLst>
              <a:ext uri="{FF2B5EF4-FFF2-40B4-BE49-F238E27FC236}">
                <a16:creationId xmlns:a16="http://schemas.microsoft.com/office/drawing/2014/main" id="{03528067-8F3A-4AEB-9D47-ED0DB393CBCE}"/>
              </a:ext>
            </a:extLst>
          </p:cNvPr>
          <p:cNvSpPr txBox="1"/>
          <p:nvPr/>
        </p:nvSpPr>
        <p:spPr>
          <a:xfrm>
            <a:off x="6692976" y="3347748"/>
            <a:ext cx="1632181" cy="1295098"/>
          </a:xfrm>
          <a:prstGeom prst="rect">
            <a:avLst/>
          </a:prstGeom>
          <a:noFill/>
        </p:spPr>
        <p:txBody>
          <a:bodyPr wrap="square" rtlCol="0">
            <a:spAutoFit/>
          </a:bodyPr>
          <a:lstStyle/>
          <a:p>
            <a:pPr algn="just"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17" name="TextBox 6">
            <a:extLst>
              <a:ext uri="{FF2B5EF4-FFF2-40B4-BE49-F238E27FC236}">
                <a16:creationId xmlns:a16="http://schemas.microsoft.com/office/drawing/2014/main" id="{AF16A597-AE93-4482-B37E-7FB86A04A0C3}"/>
              </a:ext>
            </a:extLst>
          </p:cNvPr>
          <p:cNvSpPr txBox="1"/>
          <p:nvPr/>
        </p:nvSpPr>
        <p:spPr>
          <a:xfrm>
            <a:off x="6666741" y="2195619"/>
            <a:ext cx="1474378" cy="666786"/>
          </a:xfrm>
          <a:prstGeom prst="rect">
            <a:avLst/>
          </a:prstGeom>
          <a:noFill/>
        </p:spPr>
        <p:txBody>
          <a:bodyPr wrap="none" rtlCol="0">
            <a:spAutoFit/>
          </a:bodyPr>
          <a:lstStyle/>
          <a:p>
            <a:pPr defTabSz="1219020"/>
            <a:r>
              <a:rPr lang="en-US" altLang="zh-CN" sz="3733" dirty="0">
                <a:solidFill>
                  <a:srgbClr val="646464"/>
                </a:solidFill>
                <a:latin typeface="Impact" pitchFamily="34" charset="0"/>
                <a:ea typeface="宋体" panose="02010600030101010101" pitchFamily="2" charset="-122"/>
              </a:rPr>
              <a:t>PART</a:t>
            </a:r>
            <a:r>
              <a:rPr lang="zh-CN" altLang="en-US" sz="3733" dirty="0">
                <a:solidFill>
                  <a:srgbClr val="646464"/>
                </a:solidFill>
                <a:latin typeface="Impact" pitchFamily="34" charset="0"/>
                <a:ea typeface="宋体" panose="02010600030101010101" pitchFamily="2" charset="-122"/>
              </a:rPr>
              <a:t> </a:t>
            </a:r>
            <a:r>
              <a:rPr lang="en-US" altLang="zh-CN" sz="3733" dirty="0">
                <a:solidFill>
                  <a:srgbClr val="646464"/>
                </a:solidFill>
                <a:latin typeface="Impact" pitchFamily="34" charset="0"/>
                <a:ea typeface="宋体" panose="02010600030101010101" pitchFamily="2" charset="-122"/>
              </a:rPr>
              <a:t>3</a:t>
            </a:r>
          </a:p>
        </p:txBody>
      </p:sp>
      <p:pic>
        <p:nvPicPr>
          <p:cNvPr id="20" name="图片 19">
            <a:extLst>
              <a:ext uri="{FF2B5EF4-FFF2-40B4-BE49-F238E27FC236}">
                <a16:creationId xmlns:a16="http://schemas.microsoft.com/office/drawing/2014/main" id="{757644BD-20C2-49BF-BC80-19D3B4358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8338" y="1892829"/>
            <a:ext cx="2470271" cy="3589611"/>
          </a:xfrm>
          <a:prstGeom prst="rect">
            <a:avLst/>
          </a:prstGeom>
        </p:spPr>
      </p:pic>
      <p:sp>
        <p:nvSpPr>
          <p:cNvPr id="21" name="TextBox 7">
            <a:extLst>
              <a:ext uri="{FF2B5EF4-FFF2-40B4-BE49-F238E27FC236}">
                <a16:creationId xmlns:a16="http://schemas.microsoft.com/office/drawing/2014/main" id="{FFF6096F-7EE2-4591-8B71-D41110E44326}"/>
              </a:ext>
            </a:extLst>
          </p:cNvPr>
          <p:cNvSpPr txBox="1"/>
          <p:nvPr/>
        </p:nvSpPr>
        <p:spPr>
          <a:xfrm>
            <a:off x="9562098" y="3036493"/>
            <a:ext cx="1323439" cy="307777"/>
          </a:xfrm>
          <a:prstGeom prst="rect">
            <a:avLst/>
          </a:prstGeom>
          <a:noFill/>
        </p:spPr>
        <p:txBody>
          <a:bodyPr wrap="square" rtlCol="0">
            <a:spAutoFit/>
          </a:bodyPr>
          <a:lstStyle/>
          <a:p>
            <a:pPr defTabSz="1219020"/>
            <a:r>
              <a:rPr lang="zh-CN" altLang="en-US" sz="1400" dirty="0">
                <a:solidFill>
                  <a:prstClr val="white"/>
                </a:solidFill>
                <a:latin typeface="苹方 特粗" pitchFamily="34" charset="-122"/>
                <a:ea typeface="苹方 特粗" pitchFamily="34" charset="-122"/>
              </a:rPr>
              <a:t>单击输入标题</a:t>
            </a:r>
            <a:endParaRPr lang="en-US" altLang="zh-CN" sz="1400" dirty="0">
              <a:solidFill>
                <a:prstClr val="white"/>
              </a:solidFill>
              <a:latin typeface="苹方 特粗" pitchFamily="34" charset="-122"/>
              <a:ea typeface="苹方 特粗" pitchFamily="34" charset="-122"/>
            </a:endParaRPr>
          </a:p>
        </p:txBody>
      </p:sp>
      <p:sp>
        <p:nvSpPr>
          <p:cNvPr id="22" name="文本框 21">
            <a:extLst>
              <a:ext uri="{FF2B5EF4-FFF2-40B4-BE49-F238E27FC236}">
                <a16:creationId xmlns:a16="http://schemas.microsoft.com/office/drawing/2014/main" id="{6DDCB1C9-BD5A-4489-AE49-EF564DCB2102}"/>
              </a:ext>
            </a:extLst>
          </p:cNvPr>
          <p:cNvSpPr txBox="1"/>
          <p:nvPr/>
        </p:nvSpPr>
        <p:spPr>
          <a:xfrm>
            <a:off x="9562099" y="3347748"/>
            <a:ext cx="1632181" cy="1295098"/>
          </a:xfrm>
          <a:prstGeom prst="rect">
            <a:avLst/>
          </a:prstGeom>
          <a:noFill/>
        </p:spPr>
        <p:txBody>
          <a:bodyPr wrap="square" rtlCol="0">
            <a:spAutoFit/>
          </a:bodyPr>
          <a:lstStyle/>
          <a:p>
            <a:pPr algn="just" defTabSz="1219020">
              <a:lnSpc>
                <a:spcPct val="150000"/>
              </a:lnSpc>
            </a:pPr>
            <a:r>
              <a:rPr lang="zh-CN" altLang="en-US" sz="1067" dirty="0">
                <a:solidFill>
                  <a:prstClr val="white"/>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23" name="TextBox 6">
            <a:extLst>
              <a:ext uri="{FF2B5EF4-FFF2-40B4-BE49-F238E27FC236}">
                <a16:creationId xmlns:a16="http://schemas.microsoft.com/office/drawing/2014/main" id="{2EB9BC95-EB22-47E4-9FF7-1DC478E11992}"/>
              </a:ext>
            </a:extLst>
          </p:cNvPr>
          <p:cNvSpPr txBox="1"/>
          <p:nvPr/>
        </p:nvSpPr>
        <p:spPr>
          <a:xfrm>
            <a:off x="9535864" y="2195619"/>
            <a:ext cx="1451744" cy="666786"/>
          </a:xfrm>
          <a:prstGeom prst="rect">
            <a:avLst/>
          </a:prstGeom>
          <a:noFill/>
        </p:spPr>
        <p:txBody>
          <a:bodyPr wrap="none" rtlCol="0">
            <a:spAutoFit/>
          </a:bodyPr>
          <a:lstStyle/>
          <a:p>
            <a:pPr defTabSz="1219020"/>
            <a:r>
              <a:rPr lang="en-US" altLang="zh-CN" sz="3733" dirty="0">
                <a:solidFill>
                  <a:srgbClr val="646464"/>
                </a:solidFill>
                <a:latin typeface="Impact" pitchFamily="34" charset="0"/>
                <a:ea typeface="宋体" panose="02010600030101010101" pitchFamily="2" charset="-122"/>
              </a:rPr>
              <a:t>PART</a:t>
            </a:r>
            <a:r>
              <a:rPr lang="zh-CN" altLang="en-US" sz="3733" dirty="0">
                <a:solidFill>
                  <a:srgbClr val="646464"/>
                </a:solidFill>
                <a:latin typeface="Impact" pitchFamily="34" charset="0"/>
                <a:ea typeface="宋体" panose="02010600030101010101" pitchFamily="2" charset="-122"/>
              </a:rPr>
              <a:t> </a:t>
            </a:r>
            <a:r>
              <a:rPr lang="en-US" altLang="zh-CN" sz="3733" dirty="0">
                <a:solidFill>
                  <a:srgbClr val="646464"/>
                </a:solidFill>
                <a:latin typeface="Impact" pitchFamily="34" charset="0"/>
                <a:ea typeface="宋体" panose="02010600030101010101" pitchFamily="2" charset="-122"/>
              </a:rPr>
              <a:t>4</a:t>
            </a:r>
          </a:p>
        </p:txBody>
      </p:sp>
    </p:spTree>
    <p:extLst>
      <p:ext uri="{BB962C8B-B14F-4D97-AF65-F5344CB8AC3E}">
        <p14:creationId xmlns:p14="http://schemas.microsoft.com/office/powerpoint/2010/main" val="1797326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F4D50"/>
        </a:solidFill>
        <a:effectLst/>
      </p:bgPr>
    </p:bg>
    <p:spTree>
      <p:nvGrpSpPr>
        <p:cNvPr id="1" name=""/>
        <p:cNvGrpSpPr/>
        <p:nvPr/>
      </p:nvGrpSpPr>
      <p:grpSpPr>
        <a:xfrm>
          <a:off x="0" y="0"/>
          <a:ext cx="0" cy="0"/>
          <a:chOff x="0" y="0"/>
          <a:chExt cx="0" cy="0"/>
        </a:xfrm>
      </p:grpSpPr>
      <p:sp>
        <p:nvSpPr>
          <p:cNvPr id="24" name="TextBox 6">
            <a:extLst>
              <a:ext uri="{FF2B5EF4-FFF2-40B4-BE49-F238E27FC236}">
                <a16:creationId xmlns:a16="http://schemas.microsoft.com/office/drawing/2014/main" id="{5C594FBB-C0CF-4EE7-BE59-A6CCAA43EEDE}"/>
              </a:ext>
            </a:extLst>
          </p:cNvPr>
          <p:cNvSpPr txBox="1"/>
          <p:nvPr/>
        </p:nvSpPr>
        <p:spPr>
          <a:xfrm>
            <a:off x="4636305" y="1988840"/>
            <a:ext cx="2919389" cy="1733680"/>
          </a:xfrm>
          <a:prstGeom prst="rect">
            <a:avLst/>
          </a:prstGeom>
          <a:noFill/>
        </p:spPr>
        <p:txBody>
          <a:bodyPr wrap="none" rtlCol="0">
            <a:spAutoFit/>
          </a:bodyPr>
          <a:lstStyle/>
          <a:p>
            <a:pPr algn="ctr" defTabSz="1219020"/>
            <a:r>
              <a:rPr lang="zh-CN" altLang="en-US" sz="10666" b="1" dirty="0">
                <a:solidFill>
                  <a:schemeClr val="tx1">
                    <a:lumMod val="65000"/>
                    <a:lumOff val="35000"/>
                  </a:schemeClr>
                </a:solidFill>
                <a:latin typeface="微软雅黑" panose="020B0503020204020204" pitchFamily="34" charset="-122"/>
                <a:ea typeface="微软雅黑" panose="020B0503020204020204" pitchFamily="34" charset="-122"/>
              </a:rPr>
              <a:t>谢谢</a:t>
            </a:r>
          </a:p>
        </p:txBody>
      </p:sp>
      <p:sp>
        <p:nvSpPr>
          <p:cNvPr id="25" name="TextBox 7">
            <a:extLst>
              <a:ext uri="{FF2B5EF4-FFF2-40B4-BE49-F238E27FC236}">
                <a16:creationId xmlns:a16="http://schemas.microsoft.com/office/drawing/2014/main" id="{BB7000B9-5A3C-4C54-A46E-CCCD4FD2590C}"/>
              </a:ext>
            </a:extLst>
          </p:cNvPr>
          <p:cNvSpPr txBox="1"/>
          <p:nvPr/>
        </p:nvSpPr>
        <p:spPr>
          <a:xfrm>
            <a:off x="3695729" y="3039149"/>
            <a:ext cx="4800539" cy="748988"/>
          </a:xfrm>
          <a:prstGeom prst="rect">
            <a:avLst/>
          </a:prstGeom>
          <a:noFill/>
        </p:spPr>
        <p:txBody>
          <a:bodyPr wrap="square" rtlCol="0">
            <a:spAutoFit/>
          </a:bodyPr>
          <a:lstStyle/>
          <a:p>
            <a:pPr algn="ctr" defTabSz="1219020"/>
            <a:r>
              <a:rPr lang="zh-CN" altLang="en-US" sz="4267" b="1" dirty="0">
                <a:solidFill>
                  <a:srgbClr val="FEFCF0"/>
                </a:solidFill>
                <a:latin typeface="微软雅黑" panose="020B0503020204020204" pitchFamily="34" charset="-122"/>
                <a:ea typeface="微软雅黑" panose="020B0503020204020204" pitchFamily="34" charset="-122"/>
              </a:rPr>
              <a:t>欢迎评委批评指正</a:t>
            </a:r>
            <a:endParaRPr lang="en-US" altLang="zh-CN" sz="4267" b="1" dirty="0">
              <a:solidFill>
                <a:srgbClr val="FEFCF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CDD8D31-F8B3-43AB-95D0-C32E820DF42B}"/>
              </a:ext>
            </a:extLst>
          </p:cNvPr>
          <p:cNvSpPr/>
          <p:nvPr/>
        </p:nvSpPr>
        <p:spPr>
          <a:xfrm>
            <a:off x="0" y="3881770"/>
            <a:ext cx="12192000" cy="923330"/>
          </a:xfrm>
          <a:prstGeom prst="rect">
            <a:avLst/>
          </a:prstGeom>
        </p:spPr>
        <p:txBody>
          <a:bodyPr wrap="square">
            <a:spAutoFit/>
          </a:bodyPr>
          <a:lstStyle/>
          <a:p>
            <a:pPr algn="ctr"/>
            <a:r>
              <a:rPr lang="zh-CN" altLang="en-US" dirty="0">
                <a:solidFill>
                  <a:srgbClr val="FEFCF0"/>
                </a:solidFill>
                <a:latin typeface="微软雅黑" panose="020B0503020204020204" pitchFamily="34" charset="-122"/>
                <a:ea typeface="微软雅黑" panose="020B0503020204020204" pitchFamily="34" charset="-122"/>
              </a:rPr>
              <a:t>在此输入汇报</a:t>
            </a:r>
            <a:r>
              <a:rPr lang="en-US" altLang="zh-CN" dirty="0">
                <a:solidFill>
                  <a:srgbClr val="FEFCF0"/>
                </a:solidFill>
                <a:latin typeface="微软雅黑" panose="020B0503020204020204" pitchFamily="34" charset="-122"/>
                <a:ea typeface="微软雅黑" panose="020B0503020204020204" pitchFamily="34" charset="-122"/>
              </a:rPr>
              <a:t>/</a:t>
            </a:r>
            <a:r>
              <a:rPr lang="zh-CN" altLang="en-US" dirty="0">
                <a:solidFill>
                  <a:srgbClr val="FEFCF0"/>
                </a:solidFill>
                <a:latin typeface="微软雅黑" panose="020B0503020204020204" pitchFamily="34" charset="-122"/>
                <a:ea typeface="微软雅黑" panose="020B0503020204020204" pitchFamily="34" charset="-122"/>
              </a:rPr>
              <a:t>答辩标题</a:t>
            </a:r>
            <a:endParaRPr lang="en-US" altLang="zh-CN" dirty="0">
              <a:solidFill>
                <a:srgbClr val="FEFCF0"/>
              </a:solidFill>
              <a:latin typeface="微软雅黑" panose="020B0503020204020204" pitchFamily="34" charset="-122"/>
              <a:ea typeface="微软雅黑" panose="020B0503020204020204" pitchFamily="34" charset="-122"/>
            </a:endParaRPr>
          </a:p>
          <a:p>
            <a:pPr algn="ctr"/>
            <a:endParaRPr lang="en-US" altLang="zh-CN" dirty="0">
              <a:solidFill>
                <a:srgbClr val="FEFCF0"/>
              </a:solidFill>
              <a:latin typeface="微软雅黑" panose="020B0503020204020204" pitchFamily="34" charset="-122"/>
              <a:ea typeface="微软雅黑" panose="020B0503020204020204" pitchFamily="34" charset="-122"/>
            </a:endParaRPr>
          </a:p>
          <a:p>
            <a:pPr algn="ctr"/>
            <a:r>
              <a:rPr lang="zh-CN" altLang="en-US" dirty="0">
                <a:solidFill>
                  <a:srgbClr val="FEFCF0"/>
                </a:solidFill>
                <a:latin typeface="微软雅黑" panose="020B0503020204020204" pitchFamily="34" charset="-122"/>
                <a:ea typeface="微软雅黑" panose="020B0503020204020204" pitchFamily="34" charset="-122"/>
              </a:rPr>
              <a:t>汇报人 姓名</a:t>
            </a:r>
            <a:endParaRPr lang="en-US" altLang="zh-CN" dirty="0">
              <a:solidFill>
                <a:srgbClr val="FEFC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666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8019E78-A12E-4BA3-9E2F-71D2A05D79F1}"/>
              </a:ext>
            </a:extLst>
          </p:cNvPr>
          <p:cNvSpPr/>
          <p:nvPr/>
        </p:nvSpPr>
        <p:spPr>
          <a:xfrm>
            <a:off x="0" y="0"/>
            <a:ext cx="12192000" cy="6858000"/>
          </a:xfrm>
          <a:prstGeom prst="rect">
            <a:avLst/>
          </a:prstGeom>
          <a:solidFill>
            <a:srgbClr val="4F4D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标题 8">
            <a:extLst>
              <a:ext uri="{FF2B5EF4-FFF2-40B4-BE49-F238E27FC236}">
                <a16:creationId xmlns:a16="http://schemas.microsoft.com/office/drawing/2014/main" id="{733732A8-00EB-4977-8CDD-434D9AE5CC92}"/>
              </a:ext>
            </a:extLst>
          </p:cNvPr>
          <p:cNvSpPr txBox="1">
            <a:spLocks/>
          </p:cNvSpPr>
          <p:nvPr/>
        </p:nvSpPr>
        <p:spPr>
          <a:xfrm>
            <a:off x="3256230" y="2028830"/>
            <a:ext cx="5679540" cy="1178106"/>
          </a:xfrm>
          <a:prstGeom prst="rect">
            <a:avLst/>
          </a:prstGeom>
          <a:ln>
            <a:solidFill>
              <a:schemeClr val="bg1"/>
            </a:solidFill>
          </a:ln>
        </p:spPr>
        <p:txBody>
          <a:bodyPr vert="horz" wrap="none" lIns="91440" tIns="45720" rIns="91440" bIns="45720" rtlCol="0" anchor="ctr">
            <a:noAutofit/>
          </a:bodyPr>
          <a:lstStyle>
            <a:lvl1pPr algn="ctr" defTabSz="914354" rtl="0" eaLnBrk="1" latinLnBrk="0" hangingPunct="1">
              <a:lnSpc>
                <a:spcPct val="120000"/>
              </a:lnSpc>
              <a:spcBef>
                <a:spcPct val="0"/>
              </a:spcBef>
              <a:buNone/>
              <a:defRPr lang="zh-CN" altLang="en-US" sz="2000" b="0" kern="1200" dirty="0">
                <a:solidFill>
                  <a:schemeClr val="bg1"/>
                </a:solidFill>
                <a:effectLst/>
                <a:latin typeface="Arial" panose="020B0604020202020204" pitchFamily="34" charset="0"/>
                <a:ea typeface="微软雅黑" panose="020B0503020204020204" pitchFamily="34" charset="-122"/>
                <a:cs typeface="Arial" panose="020B0604020202020204" pitchFamily="34" charset="0"/>
              </a:defRPr>
            </a:lvl1pPr>
          </a:lstStyle>
          <a:p>
            <a:pPr lvl="0">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素材均来自包图网</a:t>
            </a:r>
            <a:b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b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仅</a:t>
            </a:r>
            <a:r>
              <a:rPr lang="zh-CN" altLang="en-US" b="1" dirty="0">
                <a:solidFill>
                  <a:srgbClr val="FFFFFF"/>
                </a:solidFill>
                <a:latin typeface="微软雅黑" panose="020B0503020204020204" pitchFamily="34" charset="-122"/>
              </a:rPr>
              <a:t>限个人非商业用途使用该</a:t>
            </a:r>
            <a:r>
              <a:rPr lang="en-US" altLang="zh-CN" b="1" dirty="0">
                <a:solidFill>
                  <a:srgbClr val="FFFFFF"/>
                </a:solidFill>
                <a:latin typeface="微软雅黑" panose="020B0503020204020204" pitchFamily="34" charset="-122"/>
              </a:rPr>
              <a:t>PPT</a:t>
            </a:r>
            <a:r>
              <a:rPr lang="zh-CN" altLang="en-US" b="1" dirty="0">
                <a:solidFill>
                  <a:srgbClr val="FFFFFF"/>
                </a:solidFill>
                <a:latin typeface="微软雅黑" panose="020B0503020204020204" pitchFamily="34" charset="-122"/>
              </a:rPr>
              <a:t>内容</a:t>
            </a:r>
            <a:endParaRPr lang="en-US" altLang="zh-CN" b="1" dirty="0">
              <a:solidFill>
                <a:srgbClr val="FFFFFF"/>
              </a:solidFill>
              <a:latin typeface="微软雅黑" panose="020B0503020204020204" pitchFamily="34" charset="-122"/>
            </a:endParaRPr>
          </a:p>
          <a:p>
            <a:pPr lvl="0">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不得以任何形式传播、复制、商用</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2" name="副标题 9">
            <a:extLst>
              <a:ext uri="{FF2B5EF4-FFF2-40B4-BE49-F238E27FC236}">
                <a16:creationId xmlns:a16="http://schemas.microsoft.com/office/drawing/2014/main" id="{3B488FCE-2B18-46FF-9521-112BCCFC4FDA}"/>
              </a:ext>
            </a:extLst>
          </p:cNvPr>
          <p:cNvSpPr txBox="1">
            <a:spLocks/>
          </p:cNvSpPr>
          <p:nvPr/>
        </p:nvSpPr>
        <p:spPr>
          <a:xfrm>
            <a:off x="2669382" y="5352752"/>
            <a:ext cx="6853237" cy="628948"/>
          </a:xfrm>
          <a:prstGeom prst="rect">
            <a:avLst/>
          </a:prstGeom>
        </p:spPr>
        <p:txBody>
          <a:bodyPr vert="horz" lIns="91440" tIns="45720" rIns="91440" bIns="45720" rtlCol="0" anchor="t">
            <a:norm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en-US" altLang="zh-CN" dirty="0">
                <a:solidFill>
                  <a:srgbClr val="FFFFFF"/>
                </a:solidFill>
                <a:latin typeface="Arial"/>
                <a:ea typeface="微软雅黑"/>
              </a:rPr>
              <a:t>#</a:t>
            </a:r>
            <a:r>
              <a:rPr lang="zh-CN" altLang="en-US" dirty="0">
                <a:solidFill>
                  <a:srgbClr val="FFFFFF"/>
                </a:solidFill>
                <a:latin typeface="Arial"/>
                <a:ea typeface="微软雅黑"/>
              </a:rPr>
              <a:t>感谢您的支持</a:t>
            </a:r>
            <a:r>
              <a:rPr lang="en-US" altLang="zh-CN" dirty="0">
                <a:solidFill>
                  <a:srgbClr val="FFFFFF"/>
                </a:solidFill>
                <a:latin typeface="Arial"/>
                <a:ea typeface="微软雅黑"/>
              </a:rPr>
              <a:t>#</a:t>
            </a:r>
          </a:p>
          <a:p>
            <a:pPr lvl="0">
              <a:defRPr/>
            </a:pPr>
            <a:r>
              <a:rPr lang="zh-CN" altLang="en-US" dirty="0">
                <a:solidFill>
                  <a:srgbClr val="FFFFFF"/>
                </a:solidFill>
                <a:latin typeface="Arial" panose="020B0604020202020204" pitchFamily="34" charset="0"/>
                <a:ea typeface="微软雅黑" panose="020B0503020204020204" pitchFamily="34" charset="-122"/>
                <a:cs typeface="Arial" panose="020B0604020202020204" pitchFamily="34" charset="0"/>
              </a:rPr>
              <a:t>版权</a:t>
            </a:r>
            <a:r>
              <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rgbClr val="FFFFFF"/>
                </a:solidFill>
                <a:latin typeface="Arial" panose="020B0604020202020204" pitchFamily="34" charset="0"/>
                <a:ea typeface="微软雅黑" panose="020B0503020204020204" pitchFamily="34" charset="-122"/>
                <a:cs typeface="Arial" panose="020B0604020202020204" pitchFamily="34" charset="0"/>
              </a:rPr>
              <a:t>包图网所有</a:t>
            </a:r>
            <a:endParaRPr lang="en-US" altLang="zh-CN"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lvl="0">
              <a:defRPr/>
            </a:pPr>
            <a:r>
              <a:rPr lang="zh-CN" altLang="en-US" dirty="0">
                <a:solidFill>
                  <a:srgbClr val="FFFFFF"/>
                </a:solidFill>
                <a:latin typeface="Arial" panose="020B0604020202020204" pitchFamily="34" charset="0"/>
                <a:ea typeface="微软雅黑" panose="020B0503020204020204" pitchFamily="34" charset="-122"/>
                <a:cs typeface="Arial" panose="020B0604020202020204" pitchFamily="34" charset="0"/>
              </a:rPr>
              <a:t>其中涉及的校徽、摄影图片等元素版权归背北京化工大学所有</a:t>
            </a:r>
            <a:endParaRPr lang="en-US" altLang="zh-CN" dirty="0">
              <a:solidFill>
                <a:srgbClr val="FFFFFF"/>
              </a:solidFill>
              <a:latin typeface="Arial"/>
              <a:ea typeface="微软雅黑"/>
            </a:endParaRPr>
          </a:p>
        </p:txBody>
      </p:sp>
    </p:spTree>
    <p:extLst>
      <p:ext uri="{BB962C8B-B14F-4D97-AF65-F5344CB8AC3E}">
        <p14:creationId xmlns:p14="http://schemas.microsoft.com/office/powerpoint/2010/main" val="3147660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2FD4907-38FF-4D96-B2D1-C552C04A42FA}"/>
              </a:ext>
            </a:extLst>
          </p:cNvPr>
          <p:cNvGrpSpPr/>
          <p:nvPr/>
        </p:nvGrpSpPr>
        <p:grpSpPr>
          <a:xfrm>
            <a:off x="618254" y="2249385"/>
            <a:ext cx="4924059" cy="1492716"/>
            <a:chOff x="-619996" y="2140378"/>
            <a:chExt cx="4924059" cy="1492716"/>
          </a:xfrm>
        </p:grpSpPr>
        <p:sp>
          <p:nvSpPr>
            <p:cNvPr id="3" name="TextBox 6">
              <a:extLst>
                <a:ext uri="{FF2B5EF4-FFF2-40B4-BE49-F238E27FC236}">
                  <a16:creationId xmlns:a16="http://schemas.microsoft.com/office/drawing/2014/main" id="{4023CC0A-9BBD-4B35-B573-B6578441168C}"/>
                </a:ext>
              </a:extLst>
            </p:cNvPr>
            <p:cNvSpPr txBox="1"/>
            <p:nvPr/>
          </p:nvSpPr>
          <p:spPr>
            <a:xfrm>
              <a:off x="-619996" y="2140378"/>
              <a:ext cx="4381328" cy="1323439"/>
            </a:xfrm>
            <a:prstGeom prst="rect">
              <a:avLst/>
            </a:prstGeom>
            <a:noFill/>
          </p:spPr>
          <p:txBody>
            <a:bodyPr wrap="none" rtlCol="0">
              <a:spAutoFit/>
            </a:bodyPr>
            <a:lstStyle/>
            <a:p>
              <a:r>
                <a:rPr lang="en-US" altLang="zh-CN" sz="8000" dirty="0">
                  <a:solidFill>
                    <a:srgbClr val="E1E0D8"/>
                  </a:solidFill>
                  <a:latin typeface="Impact" pitchFamily="34" charset="0"/>
                </a:rPr>
                <a:t>CHAPTER 1</a:t>
              </a:r>
              <a:endParaRPr lang="zh-CN" altLang="en-US" sz="8000" dirty="0">
                <a:solidFill>
                  <a:srgbClr val="E1E0D8"/>
                </a:solidFill>
                <a:latin typeface="Impact" pitchFamily="34" charset="0"/>
              </a:endParaRPr>
            </a:p>
          </p:txBody>
        </p:sp>
        <p:sp>
          <p:nvSpPr>
            <p:cNvPr id="4" name="TextBox 7">
              <a:extLst>
                <a:ext uri="{FF2B5EF4-FFF2-40B4-BE49-F238E27FC236}">
                  <a16:creationId xmlns:a16="http://schemas.microsoft.com/office/drawing/2014/main" id="{41454DEB-1879-4FA0-9771-FC04052592C8}"/>
                </a:ext>
              </a:extLst>
            </p:cNvPr>
            <p:cNvSpPr txBox="1"/>
            <p:nvPr/>
          </p:nvSpPr>
          <p:spPr>
            <a:xfrm>
              <a:off x="1041631" y="2802097"/>
              <a:ext cx="3262432" cy="830997"/>
            </a:xfrm>
            <a:prstGeom prst="rect">
              <a:avLst/>
            </a:prstGeom>
            <a:noFill/>
          </p:spPr>
          <p:txBody>
            <a:bodyPr wrap="none" rtlCol="0">
              <a:spAutoFit/>
            </a:bodyPr>
            <a:lstStyle/>
            <a:p>
              <a:r>
                <a:rPr lang="zh-CN" altLang="en-US" sz="4800" dirty="0">
                  <a:solidFill>
                    <a:srgbClr val="4F4D50"/>
                  </a:solidFill>
                  <a:latin typeface="苹方 特粗" pitchFamily="34" charset="-122"/>
                  <a:ea typeface="苹方 特粗" pitchFamily="34" charset="-122"/>
                </a:rPr>
                <a:t>请输入标题</a:t>
              </a:r>
              <a:endParaRPr lang="en-US" altLang="zh-CN" sz="4800" dirty="0">
                <a:solidFill>
                  <a:srgbClr val="4F4D50"/>
                </a:solidFill>
                <a:latin typeface="苹方 特粗" pitchFamily="34" charset="-122"/>
                <a:ea typeface="苹方 特粗" pitchFamily="34" charset="-122"/>
              </a:endParaRPr>
            </a:p>
          </p:txBody>
        </p:sp>
      </p:grpSp>
      <p:grpSp>
        <p:nvGrpSpPr>
          <p:cNvPr id="8" name="组合 7">
            <a:extLst>
              <a:ext uri="{FF2B5EF4-FFF2-40B4-BE49-F238E27FC236}">
                <a16:creationId xmlns:a16="http://schemas.microsoft.com/office/drawing/2014/main" id="{E5A6F633-D2F7-47FB-9AFC-862194B51A55}"/>
              </a:ext>
            </a:extLst>
          </p:cNvPr>
          <p:cNvGrpSpPr/>
          <p:nvPr/>
        </p:nvGrpSpPr>
        <p:grpSpPr>
          <a:xfrm>
            <a:off x="1868889" y="3865211"/>
            <a:ext cx="2300759" cy="369331"/>
            <a:chOff x="1859364" y="2721187"/>
            <a:chExt cx="972610" cy="156129"/>
          </a:xfrm>
        </p:grpSpPr>
        <p:sp>
          <p:nvSpPr>
            <p:cNvPr id="5" name="TextBox 7">
              <a:extLst>
                <a:ext uri="{FF2B5EF4-FFF2-40B4-BE49-F238E27FC236}">
                  <a16:creationId xmlns:a16="http://schemas.microsoft.com/office/drawing/2014/main" id="{DC0F1ACC-7BC8-4557-AB8F-248D482A70C8}"/>
                </a:ext>
              </a:extLst>
            </p:cNvPr>
            <p:cNvSpPr txBox="1"/>
            <p:nvPr/>
          </p:nvSpPr>
          <p:spPr>
            <a:xfrm>
              <a:off x="2013895" y="2721187"/>
              <a:ext cx="663550" cy="156129"/>
            </a:xfrm>
            <a:prstGeom prst="rect">
              <a:avLst/>
            </a:prstGeom>
            <a:noFill/>
          </p:spPr>
          <p:txBody>
            <a:bodyPr wrap="none" rtlCol="0">
              <a:spAutoFit/>
            </a:bodyPr>
            <a:lstStyle/>
            <a:p>
              <a:pPr algn="ctr"/>
              <a:r>
                <a:rPr lang="zh-CN" altLang="en-US" dirty="0">
                  <a:solidFill>
                    <a:schemeClr val="bg1">
                      <a:lumMod val="50000"/>
                    </a:schemeClr>
                  </a:solidFill>
                  <a:latin typeface="苹方 特粗" pitchFamily="34" charset="-122"/>
                  <a:ea typeface="苹方 特粗" pitchFamily="34" charset="-122"/>
                </a:rPr>
                <a:t>单击输入内容</a:t>
              </a:r>
              <a:endParaRPr lang="en-US" altLang="zh-CN" dirty="0">
                <a:solidFill>
                  <a:schemeClr val="bg1">
                    <a:lumMod val="50000"/>
                  </a:schemeClr>
                </a:solidFill>
                <a:latin typeface="苹方 特粗" pitchFamily="34" charset="-122"/>
                <a:ea typeface="苹方 特粗" pitchFamily="34" charset="-122"/>
              </a:endParaRPr>
            </a:p>
          </p:txBody>
        </p:sp>
        <p:pic>
          <p:nvPicPr>
            <p:cNvPr id="6" name="图片 5">
              <a:extLst>
                <a:ext uri="{FF2B5EF4-FFF2-40B4-BE49-F238E27FC236}">
                  <a16:creationId xmlns:a16="http://schemas.microsoft.com/office/drawing/2014/main" id="{EE34985B-2CFF-482E-A573-C232F65F45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9364" y="2743003"/>
              <a:ext cx="132182" cy="89542"/>
            </a:xfrm>
            <a:prstGeom prst="rect">
              <a:avLst/>
            </a:prstGeom>
          </p:spPr>
        </p:pic>
        <p:pic>
          <p:nvPicPr>
            <p:cNvPr id="7" name="图片 6">
              <a:extLst>
                <a:ext uri="{FF2B5EF4-FFF2-40B4-BE49-F238E27FC236}">
                  <a16:creationId xmlns:a16="http://schemas.microsoft.com/office/drawing/2014/main" id="{89D9161C-D357-4DA0-A8E3-F7ECCC05C8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2787774"/>
              <a:ext cx="132182" cy="89542"/>
            </a:xfrm>
            <a:prstGeom prst="rect">
              <a:avLst/>
            </a:prstGeom>
          </p:spPr>
        </p:pic>
      </p:grpSp>
      <p:pic>
        <p:nvPicPr>
          <p:cNvPr id="9" name="图片 8">
            <a:extLst>
              <a:ext uri="{FF2B5EF4-FFF2-40B4-BE49-F238E27FC236}">
                <a16:creationId xmlns:a16="http://schemas.microsoft.com/office/drawing/2014/main" id="{B030F1DC-F3B6-4344-AEF6-04D072D6A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6021" y="2307954"/>
            <a:ext cx="2308627" cy="2255092"/>
          </a:xfrm>
          <a:prstGeom prst="rect">
            <a:avLst/>
          </a:prstGeom>
        </p:spPr>
      </p:pic>
    </p:spTree>
    <p:extLst>
      <p:ext uri="{BB962C8B-B14F-4D97-AF65-F5344CB8AC3E}">
        <p14:creationId xmlns:p14="http://schemas.microsoft.com/office/powerpoint/2010/main" val="69983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4CFD15-5938-4BA4-AA3A-B90AA6FFC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8" name="TextBox 6">
            <a:extLst>
              <a:ext uri="{FF2B5EF4-FFF2-40B4-BE49-F238E27FC236}">
                <a16:creationId xmlns:a16="http://schemas.microsoft.com/office/drawing/2014/main" id="{8083E77C-E488-400A-8503-359C6655BD40}"/>
              </a:ext>
            </a:extLst>
          </p:cNvPr>
          <p:cNvSpPr txBox="1"/>
          <p:nvPr/>
        </p:nvSpPr>
        <p:spPr>
          <a:xfrm>
            <a:off x="924025" y="536291"/>
            <a:ext cx="1582484"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1</a:t>
            </a:r>
            <a:endParaRPr lang="zh-CN" altLang="en-US" sz="2667" dirty="0">
              <a:solidFill>
                <a:srgbClr val="E1E0D8"/>
              </a:solidFill>
              <a:latin typeface="Impact" pitchFamily="34" charset="0"/>
              <a:ea typeface="宋体" panose="02010600030101010101" pitchFamily="2" charset="-122"/>
            </a:endParaRPr>
          </a:p>
        </p:txBody>
      </p:sp>
      <p:sp>
        <p:nvSpPr>
          <p:cNvPr id="9" name="TextBox 7">
            <a:extLst>
              <a:ext uri="{FF2B5EF4-FFF2-40B4-BE49-F238E27FC236}">
                <a16:creationId xmlns:a16="http://schemas.microsoft.com/office/drawing/2014/main" id="{BAF49D56-8FCD-4804-8411-594F1BC85F38}"/>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sp>
        <p:nvSpPr>
          <p:cNvPr id="12" name="文本框 11">
            <a:extLst>
              <a:ext uri="{FF2B5EF4-FFF2-40B4-BE49-F238E27FC236}">
                <a16:creationId xmlns:a16="http://schemas.microsoft.com/office/drawing/2014/main" id="{75DD937A-9EBF-483D-806C-58E6FF608E85}"/>
              </a:ext>
            </a:extLst>
          </p:cNvPr>
          <p:cNvSpPr txBox="1"/>
          <p:nvPr/>
        </p:nvSpPr>
        <p:spPr>
          <a:xfrm>
            <a:off x="647852" y="4032381"/>
            <a:ext cx="3840427" cy="1902444"/>
          </a:xfrm>
          <a:prstGeom prst="rect">
            <a:avLst/>
          </a:prstGeom>
          <a:noFill/>
        </p:spPr>
        <p:txBody>
          <a:bodyPr wrap="square" rtlCol="0">
            <a:spAutoFit/>
          </a:bodyPr>
          <a:lstStyle/>
          <a:p>
            <a:pPr defTabSz="1219020">
              <a:lnSpc>
                <a:spcPct val="150000"/>
              </a:lnSpc>
            </a:pPr>
            <a:r>
              <a:rPr lang="zh-CN" altLang="en-US" sz="1333"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在此单击输入内容在此单击输入内容在此单击输入内容在此单击输入内容在此单击输入内容在此单击输入内容在此单击输入内容在此单击输入内容</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924025" y="536291"/>
            <a:ext cx="1582484"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1</a:t>
            </a:r>
            <a:endParaRPr lang="zh-CN" altLang="en-US" sz="2667" dirty="0">
              <a:solidFill>
                <a:srgbClr val="E1E0D8"/>
              </a:solidFill>
              <a:latin typeface="Impact" pitchFamily="34" charset="0"/>
              <a:ea typeface="宋体" panose="02010600030101010101" pitchFamily="2" charset="-122"/>
            </a:endParaRPr>
          </a:p>
        </p:txBody>
      </p:sp>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15" name="图片 14">
            <a:extLst>
              <a:ext uri="{FF2B5EF4-FFF2-40B4-BE49-F238E27FC236}">
                <a16:creationId xmlns:a16="http://schemas.microsoft.com/office/drawing/2014/main" id="{C965301A-9122-4951-918D-00A4240A9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0274" y="3109194"/>
            <a:ext cx="590285" cy="488261"/>
          </a:xfrm>
          <a:prstGeom prst="rect">
            <a:avLst/>
          </a:prstGeom>
        </p:spPr>
      </p:pic>
      <p:pic>
        <p:nvPicPr>
          <p:cNvPr id="17" name="图片 16">
            <a:extLst>
              <a:ext uri="{FF2B5EF4-FFF2-40B4-BE49-F238E27FC236}">
                <a16:creationId xmlns:a16="http://schemas.microsoft.com/office/drawing/2014/main" id="{3F7E1F6E-51B3-49B5-9279-7890630C38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8075" y="1891067"/>
            <a:ext cx="3914683" cy="4569228"/>
          </a:xfrm>
          <a:prstGeom prst="rect">
            <a:avLst/>
          </a:prstGeom>
        </p:spPr>
      </p:pic>
      <p:grpSp>
        <p:nvGrpSpPr>
          <p:cNvPr id="5" name="组合 4">
            <a:extLst>
              <a:ext uri="{FF2B5EF4-FFF2-40B4-BE49-F238E27FC236}">
                <a16:creationId xmlns:a16="http://schemas.microsoft.com/office/drawing/2014/main" id="{B02BDF3C-121D-458F-BEAE-ACAE219F7268}"/>
              </a:ext>
            </a:extLst>
          </p:cNvPr>
          <p:cNvGrpSpPr/>
          <p:nvPr/>
        </p:nvGrpSpPr>
        <p:grpSpPr>
          <a:xfrm>
            <a:off x="1554412" y="1965653"/>
            <a:ext cx="4445578" cy="811289"/>
            <a:chOff x="1554412" y="1965653"/>
            <a:chExt cx="4445578" cy="811289"/>
          </a:xfrm>
        </p:grpSpPr>
        <p:pic>
          <p:nvPicPr>
            <p:cNvPr id="7" name="图片 6">
              <a:extLst>
                <a:ext uri="{FF2B5EF4-FFF2-40B4-BE49-F238E27FC236}">
                  <a16:creationId xmlns:a16="http://schemas.microsoft.com/office/drawing/2014/main" id="{0E8118E4-624F-4076-BF72-992076D43D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4412" y="2036639"/>
              <a:ext cx="197573" cy="197573"/>
            </a:xfrm>
            <a:prstGeom prst="rect">
              <a:avLst/>
            </a:prstGeom>
          </p:spPr>
        </p:pic>
        <p:pic>
          <p:nvPicPr>
            <p:cNvPr id="9" name="图片 8">
              <a:extLst>
                <a:ext uri="{FF2B5EF4-FFF2-40B4-BE49-F238E27FC236}">
                  <a16:creationId xmlns:a16="http://schemas.microsoft.com/office/drawing/2014/main" id="{D3D4B173-16E2-4A5F-8E1E-24563350FF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4412" y="2036639"/>
              <a:ext cx="197573" cy="197573"/>
            </a:xfrm>
            <a:prstGeom prst="rect">
              <a:avLst/>
            </a:prstGeom>
          </p:spPr>
        </p:pic>
        <p:pic>
          <p:nvPicPr>
            <p:cNvPr id="11" name="图片 10">
              <a:extLst>
                <a:ext uri="{FF2B5EF4-FFF2-40B4-BE49-F238E27FC236}">
                  <a16:creationId xmlns:a16="http://schemas.microsoft.com/office/drawing/2014/main" id="{49509F63-F6A6-4042-A452-FC58E89F62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4412" y="2036639"/>
              <a:ext cx="197573" cy="197573"/>
            </a:xfrm>
            <a:prstGeom prst="rect">
              <a:avLst/>
            </a:prstGeom>
          </p:spPr>
        </p:pic>
        <p:pic>
          <p:nvPicPr>
            <p:cNvPr id="13" name="图片 12">
              <a:extLst>
                <a:ext uri="{FF2B5EF4-FFF2-40B4-BE49-F238E27FC236}">
                  <a16:creationId xmlns:a16="http://schemas.microsoft.com/office/drawing/2014/main" id="{8F2F0912-1A6A-46C3-B7F8-2BF9F45066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4412" y="2036639"/>
              <a:ext cx="197573" cy="197573"/>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796203" y="1965653"/>
              <a:ext cx="1261884" cy="307777"/>
            </a:xfrm>
            <a:prstGeom prst="rect">
              <a:avLst/>
            </a:prstGeom>
            <a:noFill/>
          </p:spPr>
          <p:txBody>
            <a:bodyPr wrap="none" rtlCol="0">
              <a:spAutoFit/>
            </a:bodyPr>
            <a:lstStyle/>
            <a:p>
              <a:pPr defTabSz="1219020"/>
              <a:r>
                <a:rPr lang="zh-CN" altLang="en-US" sz="1400" b="1" dirty="0">
                  <a:solidFill>
                    <a:srgbClr val="4F4D50"/>
                  </a:solidFill>
                  <a:latin typeface="苹方 特粗" pitchFamily="34" charset="-122"/>
                  <a:ea typeface="苹方 特粗" pitchFamily="34" charset="-122"/>
                </a:rPr>
                <a:t>点击添加标题</a:t>
              </a:r>
              <a:endParaRPr lang="en-US" altLang="zh-CN" sz="1400" b="1"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1796203" y="2220892"/>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6" name="组合 5">
            <a:extLst>
              <a:ext uri="{FF2B5EF4-FFF2-40B4-BE49-F238E27FC236}">
                <a16:creationId xmlns:a16="http://schemas.microsoft.com/office/drawing/2014/main" id="{5DB321F3-699E-4B22-B23C-CCADE21D1376}"/>
              </a:ext>
            </a:extLst>
          </p:cNvPr>
          <p:cNvGrpSpPr/>
          <p:nvPr/>
        </p:nvGrpSpPr>
        <p:grpSpPr>
          <a:xfrm>
            <a:off x="1554412" y="2925760"/>
            <a:ext cx="4445578" cy="811288"/>
            <a:chOff x="1554412" y="2925760"/>
            <a:chExt cx="4445578" cy="811288"/>
          </a:xfrm>
        </p:grpSpPr>
        <p:pic>
          <p:nvPicPr>
            <p:cNvPr id="29" name="图片 28">
              <a:extLst>
                <a:ext uri="{FF2B5EF4-FFF2-40B4-BE49-F238E27FC236}">
                  <a16:creationId xmlns:a16="http://schemas.microsoft.com/office/drawing/2014/main" id="{A6186468-F058-4A1B-AC8B-AFF0AFBAB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4412" y="2996746"/>
              <a:ext cx="197573" cy="197573"/>
            </a:xfrm>
            <a:prstGeom prst="rect">
              <a:avLst/>
            </a:prstGeom>
          </p:spPr>
        </p:pic>
        <p:pic>
          <p:nvPicPr>
            <p:cNvPr id="30" name="图片 29">
              <a:extLst>
                <a:ext uri="{FF2B5EF4-FFF2-40B4-BE49-F238E27FC236}">
                  <a16:creationId xmlns:a16="http://schemas.microsoft.com/office/drawing/2014/main" id="{D9245DA9-6358-4224-BC1B-B506568EA7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4412" y="2996746"/>
              <a:ext cx="197573" cy="197573"/>
            </a:xfrm>
            <a:prstGeom prst="rect">
              <a:avLst/>
            </a:prstGeom>
          </p:spPr>
        </p:pic>
        <p:pic>
          <p:nvPicPr>
            <p:cNvPr id="31" name="图片 30">
              <a:extLst>
                <a:ext uri="{FF2B5EF4-FFF2-40B4-BE49-F238E27FC236}">
                  <a16:creationId xmlns:a16="http://schemas.microsoft.com/office/drawing/2014/main" id="{249F33FD-4BD8-4F9A-8CD5-8106CCCC31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4412" y="2996746"/>
              <a:ext cx="197573" cy="197573"/>
            </a:xfrm>
            <a:prstGeom prst="rect">
              <a:avLst/>
            </a:prstGeom>
          </p:spPr>
        </p:pic>
        <p:sp>
          <p:nvSpPr>
            <p:cNvPr id="33" name="TextBox 7">
              <a:extLst>
                <a:ext uri="{FF2B5EF4-FFF2-40B4-BE49-F238E27FC236}">
                  <a16:creationId xmlns:a16="http://schemas.microsoft.com/office/drawing/2014/main" id="{8A0EC2AC-36AC-47AE-82D5-84E6BC193292}"/>
                </a:ext>
              </a:extLst>
            </p:cNvPr>
            <p:cNvSpPr txBox="1"/>
            <p:nvPr/>
          </p:nvSpPr>
          <p:spPr>
            <a:xfrm>
              <a:off x="1796203" y="2925760"/>
              <a:ext cx="1261884" cy="307777"/>
            </a:xfrm>
            <a:prstGeom prst="rect">
              <a:avLst/>
            </a:prstGeom>
            <a:noFill/>
          </p:spPr>
          <p:txBody>
            <a:bodyPr wrap="none" rtlCol="0">
              <a:spAutoFit/>
            </a:bodyPr>
            <a:lstStyle/>
            <a:p>
              <a:pPr defTabSz="1219020"/>
              <a:r>
                <a:rPr lang="zh-CN" altLang="en-US" sz="1400" b="1" dirty="0">
                  <a:solidFill>
                    <a:srgbClr val="4F4D50"/>
                  </a:solidFill>
                  <a:latin typeface="苹方 特粗" pitchFamily="34" charset="-122"/>
                  <a:ea typeface="苹方 特粗" pitchFamily="34" charset="-122"/>
                </a:rPr>
                <a:t>点击添加标题</a:t>
              </a:r>
              <a:endParaRPr lang="en-US" altLang="zh-CN" sz="1400" b="1" dirty="0">
                <a:solidFill>
                  <a:srgbClr val="4F4D50"/>
                </a:solidFill>
                <a:latin typeface="苹方 特粗" pitchFamily="34" charset="-122"/>
                <a:ea typeface="苹方 特粗" pitchFamily="34" charset="-122"/>
              </a:endParaRPr>
            </a:p>
          </p:txBody>
        </p:sp>
        <p:sp>
          <p:nvSpPr>
            <p:cNvPr id="34" name="文本框 33">
              <a:extLst>
                <a:ext uri="{FF2B5EF4-FFF2-40B4-BE49-F238E27FC236}">
                  <a16:creationId xmlns:a16="http://schemas.microsoft.com/office/drawing/2014/main" id="{C43FDB60-641B-4314-9123-84B7BB807516}"/>
                </a:ext>
              </a:extLst>
            </p:cNvPr>
            <p:cNvSpPr txBox="1"/>
            <p:nvPr/>
          </p:nvSpPr>
          <p:spPr>
            <a:xfrm>
              <a:off x="1796203" y="3180998"/>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8" name="组合 7">
            <a:extLst>
              <a:ext uri="{FF2B5EF4-FFF2-40B4-BE49-F238E27FC236}">
                <a16:creationId xmlns:a16="http://schemas.microsoft.com/office/drawing/2014/main" id="{12B5D3A1-04D7-4FE7-82CC-D5430C453572}"/>
              </a:ext>
            </a:extLst>
          </p:cNvPr>
          <p:cNvGrpSpPr/>
          <p:nvPr/>
        </p:nvGrpSpPr>
        <p:grpSpPr>
          <a:xfrm>
            <a:off x="1554412" y="3952976"/>
            <a:ext cx="4445578" cy="811288"/>
            <a:chOff x="1554412" y="3952976"/>
            <a:chExt cx="4445578" cy="811288"/>
          </a:xfrm>
        </p:grpSpPr>
        <p:pic>
          <p:nvPicPr>
            <p:cNvPr id="35" name="图片 34">
              <a:extLst>
                <a:ext uri="{FF2B5EF4-FFF2-40B4-BE49-F238E27FC236}">
                  <a16:creationId xmlns:a16="http://schemas.microsoft.com/office/drawing/2014/main" id="{4F702FC6-1AAA-471A-A4CA-EB2A901615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4412" y="4023962"/>
              <a:ext cx="197573" cy="197573"/>
            </a:xfrm>
            <a:prstGeom prst="rect">
              <a:avLst/>
            </a:prstGeom>
          </p:spPr>
        </p:pic>
        <p:sp>
          <p:nvSpPr>
            <p:cNvPr id="39" name="TextBox 7">
              <a:extLst>
                <a:ext uri="{FF2B5EF4-FFF2-40B4-BE49-F238E27FC236}">
                  <a16:creationId xmlns:a16="http://schemas.microsoft.com/office/drawing/2014/main" id="{F5FCCFE4-0252-4BA3-87A1-FBD5057754FC}"/>
                </a:ext>
              </a:extLst>
            </p:cNvPr>
            <p:cNvSpPr txBox="1"/>
            <p:nvPr/>
          </p:nvSpPr>
          <p:spPr>
            <a:xfrm>
              <a:off x="1796203" y="3952976"/>
              <a:ext cx="1261884" cy="307777"/>
            </a:xfrm>
            <a:prstGeom prst="rect">
              <a:avLst/>
            </a:prstGeom>
            <a:noFill/>
          </p:spPr>
          <p:txBody>
            <a:bodyPr wrap="none" rtlCol="0">
              <a:spAutoFit/>
            </a:bodyPr>
            <a:lstStyle/>
            <a:p>
              <a:pPr defTabSz="1219020"/>
              <a:r>
                <a:rPr lang="zh-CN" altLang="en-US" sz="1400" b="1" dirty="0">
                  <a:solidFill>
                    <a:srgbClr val="4F4D50"/>
                  </a:solidFill>
                  <a:latin typeface="苹方 特粗" pitchFamily="34" charset="-122"/>
                  <a:ea typeface="苹方 特粗" pitchFamily="34" charset="-122"/>
                </a:rPr>
                <a:t>点击添加标题</a:t>
              </a:r>
              <a:endParaRPr lang="en-US" altLang="zh-CN" sz="1400" b="1" dirty="0">
                <a:solidFill>
                  <a:srgbClr val="4F4D50"/>
                </a:solidFill>
                <a:latin typeface="苹方 特粗" pitchFamily="34" charset="-122"/>
                <a:ea typeface="苹方 特粗" pitchFamily="34" charset="-122"/>
              </a:endParaRPr>
            </a:p>
          </p:txBody>
        </p:sp>
        <p:sp>
          <p:nvSpPr>
            <p:cNvPr id="40" name="文本框 39">
              <a:extLst>
                <a:ext uri="{FF2B5EF4-FFF2-40B4-BE49-F238E27FC236}">
                  <a16:creationId xmlns:a16="http://schemas.microsoft.com/office/drawing/2014/main" id="{CE2913BC-6B04-4A1E-A806-559244DE4FE4}"/>
                </a:ext>
              </a:extLst>
            </p:cNvPr>
            <p:cNvSpPr txBox="1"/>
            <p:nvPr/>
          </p:nvSpPr>
          <p:spPr>
            <a:xfrm>
              <a:off x="1796203" y="4208214"/>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10" name="组合 9">
            <a:extLst>
              <a:ext uri="{FF2B5EF4-FFF2-40B4-BE49-F238E27FC236}">
                <a16:creationId xmlns:a16="http://schemas.microsoft.com/office/drawing/2014/main" id="{ED5B176D-9841-40C5-87EC-0FAA961C05A7}"/>
              </a:ext>
            </a:extLst>
          </p:cNvPr>
          <p:cNvGrpSpPr/>
          <p:nvPr/>
        </p:nvGrpSpPr>
        <p:grpSpPr>
          <a:xfrm>
            <a:off x="1554412" y="4980192"/>
            <a:ext cx="4445578" cy="811288"/>
            <a:chOff x="1554412" y="4980192"/>
            <a:chExt cx="4445578" cy="811288"/>
          </a:xfrm>
        </p:grpSpPr>
        <p:pic>
          <p:nvPicPr>
            <p:cNvPr id="41" name="图片 40">
              <a:extLst>
                <a:ext uri="{FF2B5EF4-FFF2-40B4-BE49-F238E27FC236}">
                  <a16:creationId xmlns:a16="http://schemas.microsoft.com/office/drawing/2014/main" id="{FBB9F1B8-40FB-43CE-BAE2-2E5A033C06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4412" y="5051178"/>
              <a:ext cx="197573" cy="197573"/>
            </a:xfrm>
            <a:prstGeom prst="rect">
              <a:avLst/>
            </a:prstGeom>
          </p:spPr>
        </p:pic>
        <p:pic>
          <p:nvPicPr>
            <p:cNvPr id="42" name="图片 41">
              <a:extLst>
                <a:ext uri="{FF2B5EF4-FFF2-40B4-BE49-F238E27FC236}">
                  <a16:creationId xmlns:a16="http://schemas.microsoft.com/office/drawing/2014/main" id="{90CE7FCD-5CB7-4EE7-8D02-47C3B660FB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4412" y="5051178"/>
              <a:ext cx="197573" cy="197573"/>
            </a:xfrm>
            <a:prstGeom prst="rect">
              <a:avLst/>
            </a:prstGeom>
          </p:spPr>
        </p:pic>
        <p:sp>
          <p:nvSpPr>
            <p:cNvPr id="45" name="TextBox 7">
              <a:extLst>
                <a:ext uri="{FF2B5EF4-FFF2-40B4-BE49-F238E27FC236}">
                  <a16:creationId xmlns:a16="http://schemas.microsoft.com/office/drawing/2014/main" id="{42EB2968-4406-4916-B0BA-82ACE5C5D47B}"/>
                </a:ext>
              </a:extLst>
            </p:cNvPr>
            <p:cNvSpPr txBox="1"/>
            <p:nvPr/>
          </p:nvSpPr>
          <p:spPr>
            <a:xfrm>
              <a:off x="1796203" y="4980192"/>
              <a:ext cx="1261884" cy="307777"/>
            </a:xfrm>
            <a:prstGeom prst="rect">
              <a:avLst/>
            </a:prstGeom>
            <a:noFill/>
          </p:spPr>
          <p:txBody>
            <a:bodyPr wrap="none" rtlCol="0">
              <a:spAutoFit/>
            </a:bodyPr>
            <a:lstStyle/>
            <a:p>
              <a:pPr defTabSz="1219020"/>
              <a:r>
                <a:rPr lang="zh-CN" altLang="en-US" sz="1400" b="1" dirty="0">
                  <a:solidFill>
                    <a:srgbClr val="4F4D50"/>
                  </a:solidFill>
                  <a:latin typeface="苹方 特粗" pitchFamily="34" charset="-122"/>
                  <a:ea typeface="苹方 特粗" pitchFamily="34" charset="-122"/>
                </a:rPr>
                <a:t>点击添加标题</a:t>
              </a:r>
              <a:endParaRPr lang="en-US" altLang="zh-CN" sz="1400" b="1" dirty="0">
                <a:solidFill>
                  <a:srgbClr val="4F4D50"/>
                </a:solidFill>
                <a:latin typeface="苹方 特粗" pitchFamily="34" charset="-122"/>
                <a:ea typeface="苹方 特粗" pitchFamily="34" charset="-122"/>
              </a:endParaRPr>
            </a:p>
          </p:txBody>
        </p:sp>
        <p:sp>
          <p:nvSpPr>
            <p:cNvPr id="46" name="文本框 45">
              <a:extLst>
                <a:ext uri="{FF2B5EF4-FFF2-40B4-BE49-F238E27FC236}">
                  <a16:creationId xmlns:a16="http://schemas.microsoft.com/office/drawing/2014/main" id="{43ABA1E2-F469-4BC5-B7AB-71B5C9FCBE61}"/>
                </a:ext>
              </a:extLst>
            </p:cNvPr>
            <p:cNvSpPr txBox="1"/>
            <p:nvPr/>
          </p:nvSpPr>
          <p:spPr>
            <a:xfrm>
              <a:off x="1796203" y="5235430"/>
              <a:ext cx="4203787"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sp>
        <p:nvSpPr>
          <p:cNvPr id="47" name="TextBox 7">
            <a:extLst>
              <a:ext uri="{FF2B5EF4-FFF2-40B4-BE49-F238E27FC236}">
                <a16:creationId xmlns:a16="http://schemas.microsoft.com/office/drawing/2014/main" id="{6F1B8FB3-A0A4-4E6F-9C86-B0511D0326FB}"/>
              </a:ext>
            </a:extLst>
          </p:cNvPr>
          <p:cNvSpPr txBox="1"/>
          <p:nvPr/>
        </p:nvSpPr>
        <p:spPr>
          <a:xfrm>
            <a:off x="8274009" y="3685408"/>
            <a:ext cx="902811" cy="307777"/>
          </a:xfrm>
          <a:prstGeom prst="rect">
            <a:avLst/>
          </a:prstGeom>
          <a:noFill/>
        </p:spPr>
        <p:txBody>
          <a:bodyPr wrap="none" rtlCol="0">
            <a:spAutoFit/>
          </a:bodyPr>
          <a:lstStyle/>
          <a:p>
            <a:pPr algn="ctr" defTabSz="1219020"/>
            <a:r>
              <a:rPr lang="zh-CN" altLang="en-US" sz="1400" dirty="0">
                <a:solidFill>
                  <a:srgbClr val="4F4D50"/>
                </a:solidFill>
                <a:latin typeface="苹方 特粗" pitchFamily="34" charset="-122"/>
                <a:ea typeface="苹方 特粗" pitchFamily="34" charset="-122"/>
              </a:rPr>
              <a:t>输入标题</a:t>
            </a:r>
            <a:endParaRPr lang="en-US" altLang="zh-CN" sz="1400" dirty="0">
              <a:solidFill>
                <a:srgbClr val="4F4D50"/>
              </a:solidFill>
              <a:latin typeface="苹方 特粗" pitchFamily="34" charset="-122"/>
              <a:ea typeface="苹方 特粗" pitchFamily="34" charset="-122"/>
            </a:endParaRPr>
          </a:p>
        </p:txBody>
      </p:sp>
      <p:sp>
        <p:nvSpPr>
          <p:cNvPr id="48" name="TextBox 10">
            <a:extLst>
              <a:ext uri="{FF2B5EF4-FFF2-40B4-BE49-F238E27FC236}">
                <a16:creationId xmlns:a16="http://schemas.microsoft.com/office/drawing/2014/main" id="{BABBC618-06A2-4AD1-BD50-402900544CE6}"/>
              </a:ext>
            </a:extLst>
          </p:cNvPr>
          <p:cNvSpPr txBox="1"/>
          <p:nvPr/>
        </p:nvSpPr>
        <p:spPr>
          <a:xfrm>
            <a:off x="7963030" y="3911149"/>
            <a:ext cx="1524776" cy="256545"/>
          </a:xfrm>
          <a:prstGeom prst="rect">
            <a:avLst/>
          </a:prstGeom>
          <a:noFill/>
        </p:spPr>
        <p:txBody>
          <a:bodyPr wrap="none" rtlCol="0">
            <a:spAutoFit/>
          </a:bodyPr>
          <a:lstStyle/>
          <a:p>
            <a:pPr algn="ctr" defTabSz="1219020"/>
            <a:r>
              <a:rPr lang="en-US" altLang="zh-CN" sz="1067" dirty="0">
                <a:solidFill>
                  <a:srgbClr val="686769"/>
                </a:solidFill>
                <a:latin typeface="苹方 特粗" pitchFamily="34" charset="-122"/>
                <a:ea typeface="苹方 特粗" pitchFamily="34" charset="-122"/>
              </a:rPr>
              <a:t>ENTER A TITLE HERE</a:t>
            </a:r>
          </a:p>
        </p:txBody>
      </p:sp>
      <p:sp>
        <p:nvSpPr>
          <p:cNvPr id="49" name="TextBox 6">
            <a:extLst>
              <a:ext uri="{FF2B5EF4-FFF2-40B4-BE49-F238E27FC236}">
                <a16:creationId xmlns:a16="http://schemas.microsoft.com/office/drawing/2014/main" id="{2F039D0B-16FB-48F2-B76E-9C35947D7ECD}"/>
              </a:ext>
            </a:extLst>
          </p:cNvPr>
          <p:cNvSpPr txBox="1"/>
          <p:nvPr/>
        </p:nvSpPr>
        <p:spPr>
          <a:xfrm>
            <a:off x="7536160" y="2302934"/>
            <a:ext cx="510076" cy="318100"/>
          </a:xfrm>
          <a:prstGeom prst="rect">
            <a:avLst/>
          </a:prstGeom>
          <a:noFill/>
        </p:spPr>
        <p:txBody>
          <a:bodyPr wrap="none" rtlCol="0">
            <a:spAutoFit/>
          </a:bodyPr>
          <a:lstStyle/>
          <a:p>
            <a:pPr defTabSz="1219020"/>
            <a:r>
              <a:rPr lang="en-US" altLang="zh-CN" sz="1467" dirty="0">
                <a:solidFill>
                  <a:prstClr val="white"/>
                </a:solidFill>
                <a:latin typeface="Impact" pitchFamily="34" charset="0"/>
                <a:ea typeface="宋体" panose="02010600030101010101" pitchFamily="2" charset="-122"/>
              </a:rPr>
              <a:t>20%</a:t>
            </a:r>
            <a:endParaRPr lang="zh-CN" altLang="en-US" sz="1467" dirty="0">
              <a:solidFill>
                <a:prstClr val="white"/>
              </a:solidFill>
              <a:latin typeface="Impact" pitchFamily="34" charset="0"/>
              <a:ea typeface="宋体" panose="02010600030101010101" pitchFamily="2" charset="-122"/>
            </a:endParaRPr>
          </a:p>
        </p:txBody>
      </p:sp>
      <p:sp>
        <p:nvSpPr>
          <p:cNvPr id="50" name="TextBox 6">
            <a:extLst>
              <a:ext uri="{FF2B5EF4-FFF2-40B4-BE49-F238E27FC236}">
                <a16:creationId xmlns:a16="http://schemas.microsoft.com/office/drawing/2014/main" id="{013713F4-0F93-4D72-9149-C737692451BF}"/>
              </a:ext>
            </a:extLst>
          </p:cNvPr>
          <p:cNvSpPr txBox="1"/>
          <p:nvPr/>
        </p:nvSpPr>
        <p:spPr>
          <a:xfrm>
            <a:off x="6841035" y="3353324"/>
            <a:ext cx="510076" cy="318100"/>
          </a:xfrm>
          <a:prstGeom prst="rect">
            <a:avLst/>
          </a:prstGeom>
          <a:noFill/>
        </p:spPr>
        <p:txBody>
          <a:bodyPr wrap="none" rtlCol="0">
            <a:spAutoFit/>
          </a:bodyPr>
          <a:lstStyle/>
          <a:p>
            <a:pPr defTabSz="1219020"/>
            <a:r>
              <a:rPr lang="en-US" altLang="zh-CN" sz="1467" dirty="0">
                <a:solidFill>
                  <a:prstClr val="white"/>
                </a:solidFill>
                <a:latin typeface="Impact" pitchFamily="34" charset="0"/>
                <a:ea typeface="宋体" panose="02010600030101010101" pitchFamily="2" charset="-122"/>
              </a:rPr>
              <a:t>20%</a:t>
            </a:r>
            <a:endParaRPr lang="zh-CN" altLang="en-US" sz="1467" dirty="0">
              <a:solidFill>
                <a:prstClr val="white"/>
              </a:solidFill>
              <a:latin typeface="Impact" pitchFamily="34" charset="0"/>
              <a:ea typeface="宋体" panose="02010600030101010101" pitchFamily="2" charset="-122"/>
            </a:endParaRPr>
          </a:p>
        </p:txBody>
      </p:sp>
      <p:sp>
        <p:nvSpPr>
          <p:cNvPr id="51" name="TextBox 6">
            <a:extLst>
              <a:ext uri="{FF2B5EF4-FFF2-40B4-BE49-F238E27FC236}">
                <a16:creationId xmlns:a16="http://schemas.microsoft.com/office/drawing/2014/main" id="{1DD50088-99CD-4A52-9DCC-670BF27AC5AE}"/>
              </a:ext>
            </a:extLst>
          </p:cNvPr>
          <p:cNvSpPr txBox="1"/>
          <p:nvPr/>
        </p:nvSpPr>
        <p:spPr>
          <a:xfrm>
            <a:off x="7536160" y="4876771"/>
            <a:ext cx="510076" cy="318100"/>
          </a:xfrm>
          <a:prstGeom prst="rect">
            <a:avLst/>
          </a:prstGeom>
          <a:noFill/>
        </p:spPr>
        <p:txBody>
          <a:bodyPr wrap="none" rtlCol="0">
            <a:spAutoFit/>
          </a:bodyPr>
          <a:lstStyle/>
          <a:p>
            <a:pPr defTabSz="1219020"/>
            <a:r>
              <a:rPr lang="en-US" altLang="zh-CN" sz="1467" dirty="0">
                <a:solidFill>
                  <a:prstClr val="white"/>
                </a:solidFill>
                <a:latin typeface="Impact" pitchFamily="34" charset="0"/>
                <a:ea typeface="宋体" panose="02010600030101010101" pitchFamily="2" charset="-122"/>
              </a:rPr>
              <a:t>20%</a:t>
            </a:r>
            <a:endParaRPr lang="zh-CN" altLang="en-US" sz="1467" dirty="0">
              <a:solidFill>
                <a:prstClr val="white"/>
              </a:solidFill>
              <a:latin typeface="Impact" pitchFamily="34" charset="0"/>
              <a:ea typeface="宋体" panose="02010600030101010101" pitchFamily="2" charset="-122"/>
            </a:endParaRPr>
          </a:p>
        </p:txBody>
      </p:sp>
      <p:sp>
        <p:nvSpPr>
          <p:cNvPr id="52" name="TextBox 6">
            <a:extLst>
              <a:ext uri="{FF2B5EF4-FFF2-40B4-BE49-F238E27FC236}">
                <a16:creationId xmlns:a16="http://schemas.microsoft.com/office/drawing/2014/main" id="{EF89A752-BEE2-4293-82D4-57BAF64DCD24}"/>
              </a:ext>
            </a:extLst>
          </p:cNvPr>
          <p:cNvSpPr txBox="1"/>
          <p:nvPr/>
        </p:nvSpPr>
        <p:spPr>
          <a:xfrm>
            <a:off x="10016702" y="3477916"/>
            <a:ext cx="510076" cy="318100"/>
          </a:xfrm>
          <a:prstGeom prst="rect">
            <a:avLst/>
          </a:prstGeom>
          <a:noFill/>
        </p:spPr>
        <p:txBody>
          <a:bodyPr wrap="none" rtlCol="0">
            <a:spAutoFit/>
          </a:bodyPr>
          <a:lstStyle/>
          <a:p>
            <a:pPr defTabSz="1219020"/>
            <a:r>
              <a:rPr lang="en-US" altLang="zh-CN" sz="1467" dirty="0">
                <a:solidFill>
                  <a:prstClr val="white"/>
                </a:solidFill>
                <a:latin typeface="Impact" pitchFamily="34" charset="0"/>
                <a:ea typeface="宋体" panose="02010600030101010101" pitchFamily="2" charset="-122"/>
              </a:rPr>
              <a:t>20%</a:t>
            </a:r>
            <a:endParaRPr lang="zh-CN" altLang="en-US" sz="1467" dirty="0">
              <a:solidFill>
                <a:prstClr val="white"/>
              </a:solidFill>
              <a:latin typeface="Impact"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54EEF1-843F-4296-A396-E05140CF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7378" y="2031481"/>
            <a:ext cx="1732013" cy="2074928"/>
          </a:xfrm>
          <a:prstGeom prst="rect">
            <a:avLst/>
          </a:prstGeom>
        </p:spPr>
      </p:pic>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924025" y="536291"/>
            <a:ext cx="1582484"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1</a:t>
            </a:r>
            <a:endParaRPr lang="zh-CN" altLang="en-US" sz="2667" dirty="0">
              <a:solidFill>
                <a:srgbClr val="E1E0D8"/>
              </a:solidFill>
              <a:latin typeface="Impact" pitchFamily="34" charset="0"/>
              <a:ea typeface="宋体" panose="02010600030101010101" pitchFamily="2" charset="-122"/>
            </a:endParaRPr>
          </a:p>
        </p:txBody>
      </p:sp>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grpSp>
        <p:nvGrpSpPr>
          <p:cNvPr id="5" name="组合 4">
            <a:extLst>
              <a:ext uri="{FF2B5EF4-FFF2-40B4-BE49-F238E27FC236}">
                <a16:creationId xmlns:a16="http://schemas.microsoft.com/office/drawing/2014/main" id="{C37F886E-9DFF-48E0-A435-B0DEEE8D481F}"/>
              </a:ext>
            </a:extLst>
          </p:cNvPr>
          <p:cNvGrpSpPr/>
          <p:nvPr/>
        </p:nvGrpSpPr>
        <p:grpSpPr>
          <a:xfrm>
            <a:off x="1389521" y="4202673"/>
            <a:ext cx="2091552" cy="1734919"/>
            <a:chOff x="1389521" y="4202673"/>
            <a:chExt cx="2091552" cy="1734919"/>
          </a:xfrm>
        </p:grpSpPr>
        <p:sp>
          <p:nvSpPr>
            <p:cNvPr id="18" name="TextBox 7">
              <a:extLst>
                <a:ext uri="{FF2B5EF4-FFF2-40B4-BE49-F238E27FC236}">
                  <a16:creationId xmlns:a16="http://schemas.microsoft.com/office/drawing/2014/main" id="{8DE6CD62-A5CF-42EF-B6BB-0447C20B7252}"/>
                </a:ext>
              </a:extLst>
            </p:cNvPr>
            <p:cNvSpPr txBox="1"/>
            <p:nvPr/>
          </p:nvSpPr>
          <p:spPr>
            <a:xfrm>
              <a:off x="1389521" y="4202673"/>
              <a:ext cx="1261884" cy="307777"/>
            </a:xfrm>
            <a:prstGeom prst="rect">
              <a:avLst/>
            </a:prstGeom>
            <a:noFill/>
          </p:spPr>
          <p:txBody>
            <a:bodyPr wrap="non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1389522" y="4367107"/>
              <a:ext cx="1323437" cy="30970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点击副标题</a:t>
              </a:r>
            </a:p>
          </p:txBody>
        </p:sp>
        <p:sp>
          <p:nvSpPr>
            <p:cNvPr id="32" name="文本框 31">
              <a:extLst>
                <a:ext uri="{FF2B5EF4-FFF2-40B4-BE49-F238E27FC236}">
                  <a16:creationId xmlns:a16="http://schemas.microsoft.com/office/drawing/2014/main" id="{01B21567-E056-4633-A086-071BD3E20E9B}"/>
                </a:ext>
              </a:extLst>
            </p:cNvPr>
            <p:cNvSpPr txBox="1"/>
            <p:nvPr/>
          </p:nvSpPr>
          <p:spPr>
            <a:xfrm>
              <a:off x="1389521" y="4888843"/>
              <a:ext cx="2091552" cy="1048749"/>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12" name="直接连接符 11">
              <a:extLst>
                <a:ext uri="{FF2B5EF4-FFF2-40B4-BE49-F238E27FC236}">
                  <a16:creationId xmlns:a16="http://schemas.microsoft.com/office/drawing/2014/main" id="{151542C4-D275-434E-B531-604E3C2446DC}"/>
                </a:ext>
              </a:extLst>
            </p:cNvPr>
            <p:cNvCxnSpPr>
              <a:cxnSpLocks/>
            </p:cNvCxnSpPr>
            <p:nvPr/>
          </p:nvCxnSpPr>
          <p:spPr>
            <a:xfrm>
              <a:off x="1521476" y="4801924"/>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grpSp>
      <p:pic>
        <p:nvPicPr>
          <p:cNvPr id="16" name="图片 15">
            <a:extLst>
              <a:ext uri="{FF2B5EF4-FFF2-40B4-BE49-F238E27FC236}">
                <a16:creationId xmlns:a16="http://schemas.microsoft.com/office/drawing/2014/main" id="{4840CD90-DCE2-480B-BBCA-841FCB05E9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7377" y="1953198"/>
            <a:ext cx="1490343" cy="1806476"/>
          </a:xfrm>
          <a:prstGeom prst="rect">
            <a:avLst/>
          </a:prstGeom>
        </p:spPr>
      </p:pic>
      <p:pic>
        <p:nvPicPr>
          <p:cNvPr id="43" name="图片 42">
            <a:extLst>
              <a:ext uri="{FF2B5EF4-FFF2-40B4-BE49-F238E27FC236}">
                <a16:creationId xmlns:a16="http://schemas.microsoft.com/office/drawing/2014/main" id="{2D00866A-5D70-4F0F-B167-058620325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644" y="2031481"/>
            <a:ext cx="1732013" cy="2074928"/>
          </a:xfrm>
          <a:prstGeom prst="rect">
            <a:avLst/>
          </a:prstGeom>
        </p:spPr>
      </p:pic>
      <p:grpSp>
        <p:nvGrpSpPr>
          <p:cNvPr id="6" name="组合 5">
            <a:extLst>
              <a:ext uri="{FF2B5EF4-FFF2-40B4-BE49-F238E27FC236}">
                <a16:creationId xmlns:a16="http://schemas.microsoft.com/office/drawing/2014/main" id="{ACBC762A-B537-4F53-A9C4-89317CC33E1C}"/>
              </a:ext>
            </a:extLst>
          </p:cNvPr>
          <p:cNvGrpSpPr/>
          <p:nvPr/>
        </p:nvGrpSpPr>
        <p:grpSpPr>
          <a:xfrm>
            <a:off x="3789788" y="4202673"/>
            <a:ext cx="2091552" cy="1734919"/>
            <a:chOff x="3789788" y="4202673"/>
            <a:chExt cx="2091552" cy="1734919"/>
          </a:xfrm>
        </p:grpSpPr>
        <p:sp>
          <p:nvSpPr>
            <p:cNvPr id="44" name="TextBox 7">
              <a:extLst>
                <a:ext uri="{FF2B5EF4-FFF2-40B4-BE49-F238E27FC236}">
                  <a16:creationId xmlns:a16="http://schemas.microsoft.com/office/drawing/2014/main" id="{5CEFA42F-B316-4D72-99AF-25F32536ABA7}"/>
                </a:ext>
              </a:extLst>
            </p:cNvPr>
            <p:cNvSpPr txBox="1"/>
            <p:nvPr/>
          </p:nvSpPr>
          <p:spPr>
            <a:xfrm>
              <a:off x="3789788" y="4202673"/>
              <a:ext cx="1261884" cy="307777"/>
            </a:xfrm>
            <a:prstGeom prst="rect">
              <a:avLst/>
            </a:prstGeom>
            <a:noFill/>
          </p:spPr>
          <p:txBody>
            <a:bodyPr wrap="non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53" name="文本框 52">
              <a:extLst>
                <a:ext uri="{FF2B5EF4-FFF2-40B4-BE49-F238E27FC236}">
                  <a16:creationId xmlns:a16="http://schemas.microsoft.com/office/drawing/2014/main" id="{B3E3B9B3-222C-452D-BE2E-BDBBB91B70CF}"/>
                </a:ext>
              </a:extLst>
            </p:cNvPr>
            <p:cNvSpPr txBox="1"/>
            <p:nvPr/>
          </p:nvSpPr>
          <p:spPr>
            <a:xfrm>
              <a:off x="3789788" y="4367107"/>
              <a:ext cx="1323437" cy="30970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点击副标题</a:t>
              </a:r>
            </a:p>
          </p:txBody>
        </p:sp>
        <p:sp>
          <p:nvSpPr>
            <p:cNvPr id="54" name="文本框 53">
              <a:extLst>
                <a:ext uri="{FF2B5EF4-FFF2-40B4-BE49-F238E27FC236}">
                  <a16:creationId xmlns:a16="http://schemas.microsoft.com/office/drawing/2014/main" id="{3F6D5AE4-D921-4649-80AC-D1E6A044AF03}"/>
                </a:ext>
              </a:extLst>
            </p:cNvPr>
            <p:cNvSpPr txBox="1"/>
            <p:nvPr/>
          </p:nvSpPr>
          <p:spPr>
            <a:xfrm>
              <a:off x="3789788" y="4888843"/>
              <a:ext cx="2091552" cy="1048749"/>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55" name="直接连接符 54">
              <a:extLst>
                <a:ext uri="{FF2B5EF4-FFF2-40B4-BE49-F238E27FC236}">
                  <a16:creationId xmlns:a16="http://schemas.microsoft.com/office/drawing/2014/main" id="{34063B34-4098-4B98-8B58-FB951A4B8416}"/>
                </a:ext>
              </a:extLst>
            </p:cNvPr>
            <p:cNvCxnSpPr>
              <a:cxnSpLocks/>
            </p:cNvCxnSpPr>
            <p:nvPr/>
          </p:nvCxnSpPr>
          <p:spPr>
            <a:xfrm>
              <a:off x="3921743" y="4801924"/>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grpSp>
      <p:pic>
        <p:nvPicPr>
          <p:cNvPr id="56" name="图片 55">
            <a:extLst>
              <a:ext uri="{FF2B5EF4-FFF2-40B4-BE49-F238E27FC236}">
                <a16:creationId xmlns:a16="http://schemas.microsoft.com/office/drawing/2014/main" id="{12EAC3DE-035E-422B-BEBA-56B738113A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7643" y="1953198"/>
            <a:ext cx="1490343" cy="1806476"/>
          </a:xfrm>
          <a:prstGeom prst="rect">
            <a:avLst/>
          </a:prstGeom>
        </p:spPr>
      </p:pic>
      <p:pic>
        <p:nvPicPr>
          <p:cNvPr id="57" name="图片 56">
            <a:extLst>
              <a:ext uri="{FF2B5EF4-FFF2-40B4-BE49-F238E27FC236}">
                <a16:creationId xmlns:a16="http://schemas.microsoft.com/office/drawing/2014/main" id="{90F613A8-2246-473C-A325-E8C787D7C3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7911" y="1998792"/>
            <a:ext cx="1732013" cy="2074928"/>
          </a:xfrm>
          <a:prstGeom prst="rect">
            <a:avLst/>
          </a:prstGeom>
        </p:spPr>
      </p:pic>
      <p:grpSp>
        <p:nvGrpSpPr>
          <p:cNvPr id="7" name="组合 6">
            <a:extLst>
              <a:ext uri="{FF2B5EF4-FFF2-40B4-BE49-F238E27FC236}">
                <a16:creationId xmlns:a16="http://schemas.microsoft.com/office/drawing/2014/main" id="{D95ABAF7-A8A1-4920-BF91-D872A98D71BB}"/>
              </a:ext>
            </a:extLst>
          </p:cNvPr>
          <p:cNvGrpSpPr/>
          <p:nvPr/>
        </p:nvGrpSpPr>
        <p:grpSpPr>
          <a:xfrm>
            <a:off x="6190055" y="4169984"/>
            <a:ext cx="2091552" cy="1734919"/>
            <a:chOff x="6190055" y="4169984"/>
            <a:chExt cx="2091552" cy="1734919"/>
          </a:xfrm>
        </p:grpSpPr>
        <p:sp>
          <p:nvSpPr>
            <p:cNvPr id="58" name="TextBox 7">
              <a:extLst>
                <a:ext uri="{FF2B5EF4-FFF2-40B4-BE49-F238E27FC236}">
                  <a16:creationId xmlns:a16="http://schemas.microsoft.com/office/drawing/2014/main" id="{516FFC89-F870-44B6-9BBA-AC0E69B6FCB4}"/>
                </a:ext>
              </a:extLst>
            </p:cNvPr>
            <p:cNvSpPr txBox="1"/>
            <p:nvPr/>
          </p:nvSpPr>
          <p:spPr>
            <a:xfrm>
              <a:off x="6190055" y="4169984"/>
              <a:ext cx="1261884" cy="307777"/>
            </a:xfrm>
            <a:prstGeom prst="rect">
              <a:avLst/>
            </a:prstGeom>
            <a:noFill/>
          </p:spPr>
          <p:txBody>
            <a:bodyPr wrap="non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59" name="文本框 58">
              <a:extLst>
                <a:ext uri="{FF2B5EF4-FFF2-40B4-BE49-F238E27FC236}">
                  <a16:creationId xmlns:a16="http://schemas.microsoft.com/office/drawing/2014/main" id="{45AFD46E-0F5D-4193-ADA8-DF80B3158418}"/>
                </a:ext>
              </a:extLst>
            </p:cNvPr>
            <p:cNvSpPr txBox="1"/>
            <p:nvPr/>
          </p:nvSpPr>
          <p:spPr>
            <a:xfrm>
              <a:off x="6190055" y="4334418"/>
              <a:ext cx="1323437" cy="30970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点击副标题</a:t>
              </a:r>
            </a:p>
          </p:txBody>
        </p:sp>
        <p:sp>
          <p:nvSpPr>
            <p:cNvPr id="60" name="文本框 59">
              <a:extLst>
                <a:ext uri="{FF2B5EF4-FFF2-40B4-BE49-F238E27FC236}">
                  <a16:creationId xmlns:a16="http://schemas.microsoft.com/office/drawing/2014/main" id="{A8ECEEB8-D442-4C2F-8555-4BCB566535BE}"/>
                </a:ext>
              </a:extLst>
            </p:cNvPr>
            <p:cNvSpPr txBox="1"/>
            <p:nvPr/>
          </p:nvSpPr>
          <p:spPr>
            <a:xfrm>
              <a:off x="6190055" y="4856154"/>
              <a:ext cx="2091552" cy="1048749"/>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61" name="直接连接符 60">
              <a:extLst>
                <a:ext uri="{FF2B5EF4-FFF2-40B4-BE49-F238E27FC236}">
                  <a16:creationId xmlns:a16="http://schemas.microsoft.com/office/drawing/2014/main" id="{30D69B92-71CF-42E1-BC15-A40DC7803D86}"/>
                </a:ext>
              </a:extLst>
            </p:cNvPr>
            <p:cNvCxnSpPr>
              <a:cxnSpLocks/>
            </p:cNvCxnSpPr>
            <p:nvPr/>
          </p:nvCxnSpPr>
          <p:spPr>
            <a:xfrm>
              <a:off x="6322010" y="4769235"/>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grpSp>
      <p:pic>
        <p:nvPicPr>
          <p:cNvPr id="62" name="图片 61">
            <a:extLst>
              <a:ext uri="{FF2B5EF4-FFF2-40B4-BE49-F238E27FC236}">
                <a16:creationId xmlns:a16="http://schemas.microsoft.com/office/drawing/2014/main" id="{E775688C-5FAD-431E-9661-A99BA26E87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910" y="1920509"/>
            <a:ext cx="1490343" cy="1806476"/>
          </a:xfrm>
          <a:prstGeom prst="rect">
            <a:avLst/>
          </a:prstGeom>
        </p:spPr>
      </p:pic>
      <p:pic>
        <p:nvPicPr>
          <p:cNvPr id="63" name="图片 62">
            <a:extLst>
              <a:ext uri="{FF2B5EF4-FFF2-40B4-BE49-F238E27FC236}">
                <a16:creationId xmlns:a16="http://schemas.microsoft.com/office/drawing/2014/main" id="{5C35CFF4-95D0-4921-9E0F-A9D907A3B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4806" y="1998792"/>
            <a:ext cx="1732013" cy="2074928"/>
          </a:xfrm>
          <a:prstGeom prst="rect">
            <a:avLst/>
          </a:prstGeom>
        </p:spPr>
      </p:pic>
      <p:grpSp>
        <p:nvGrpSpPr>
          <p:cNvPr id="8" name="组合 7">
            <a:extLst>
              <a:ext uri="{FF2B5EF4-FFF2-40B4-BE49-F238E27FC236}">
                <a16:creationId xmlns:a16="http://schemas.microsoft.com/office/drawing/2014/main" id="{88691AF2-4E0D-4735-9E39-BF81ED30A737}"/>
              </a:ext>
            </a:extLst>
          </p:cNvPr>
          <p:cNvGrpSpPr/>
          <p:nvPr/>
        </p:nvGrpSpPr>
        <p:grpSpPr>
          <a:xfrm>
            <a:off x="8516949" y="4169984"/>
            <a:ext cx="2091552" cy="1734919"/>
            <a:chOff x="8516949" y="4169984"/>
            <a:chExt cx="2091552" cy="1734919"/>
          </a:xfrm>
        </p:grpSpPr>
        <p:sp>
          <p:nvSpPr>
            <p:cNvPr id="64" name="TextBox 7">
              <a:extLst>
                <a:ext uri="{FF2B5EF4-FFF2-40B4-BE49-F238E27FC236}">
                  <a16:creationId xmlns:a16="http://schemas.microsoft.com/office/drawing/2014/main" id="{5AD22F94-8964-4FF1-9425-4FB106118685}"/>
                </a:ext>
              </a:extLst>
            </p:cNvPr>
            <p:cNvSpPr txBox="1"/>
            <p:nvPr/>
          </p:nvSpPr>
          <p:spPr>
            <a:xfrm>
              <a:off x="8516949" y="4169984"/>
              <a:ext cx="1261884" cy="307777"/>
            </a:xfrm>
            <a:prstGeom prst="rect">
              <a:avLst/>
            </a:prstGeom>
            <a:noFill/>
          </p:spPr>
          <p:txBody>
            <a:bodyPr wrap="none" rtlCol="0">
              <a:spAutoFit/>
            </a:bodyPr>
            <a:lstStyle/>
            <a:p>
              <a:pPr defTabSz="1219020"/>
              <a:r>
                <a:rPr lang="zh-CN" altLang="en-US" sz="1400" dirty="0">
                  <a:solidFill>
                    <a:srgbClr val="4F4D50"/>
                  </a:solidFill>
                  <a:latin typeface="苹方 特粗" pitchFamily="34" charset="-122"/>
                  <a:ea typeface="苹方 特粗" pitchFamily="34" charset="-122"/>
                </a:rPr>
                <a:t>单击输入标题</a:t>
              </a:r>
              <a:endParaRPr lang="en-US" altLang="zh-CN" sz="1400" dirty="0">
                <a:solidFill>
                  <a:srgbClr val="4F4D50"/>
                </a:solidFill>
                <a:latin typeface="苹方 特粗" pitchFamily="34" charset="-122"/>
                <a:ea typeface="苹方 特粗" pitchFamily="34" charset="-122"/>
              </a:endParaRPr>
            </a:p>
          </p:txBody>
        </p:sp>
        <p:sp>
          <p:nvSpPr>
            <p:cNvPr id="65" name="文本框 64">
              <a:extLst>
                <a:ext uri="{FF2B5EF4-FFF2-40B4-BE49-F238E27FC236}">
                  <a16:creationId xmlns:a16="http://schemas.microsoft.com/office/drawing/2014/main" id="{09E61C8A-988F-4F46-A160-F15AA9D3CBB8}"/>
                </a:ext>
              </a:extLst>
            </p:cNvPr>
            <p:cNvSpPr txBox="1"/>
            <p:nvPr/>
          </p:nvSpPr>
          <p:spPr>
            <a:xfrm>
              <a:off x="8516950" y="4334418"/>
              <a:ext cx="1323437" cy="30970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点击副标题</a:t>
              </a:r>
            </a:p>
          </p:txBody>
        </p:sp>
        <p:sp>
          <p:nvSpPr>
            <p:cNvPr id="66" name="文本框 65">
              <a:extLst>
                <a:ext uri="{FF2B5EF4-FFF2-40B4-BE49-F238E27FC236}">
                  <a16:creationId xmlns:a16="http://schemas.microsoft.com/office/drawing/2014/main" id="{B85A2FCA-8A8F-416D-AC9E-8CD37C5D5C96}"/>
                </a:ext>
              </a:extLst>
            </p:cNvPr>
            <p:cNvSpPr txBox="1"/>
            <p:nvPr/>
          </p:nvSpPr>
          <p:spPr>
            <a:xfrm>
              <a:off x="8516949" y="4856154"/>
              <a:ext cx="2091552" cy="1048749"/>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cxnSp>
          <p:nvCxnSpPr>
            <p:cNvPr id="67" name="直接连接符 66">
              <a:extLst>
                <a:ext uri="{FF2B5EF4-FFF2-40B4-BE49-F238E27FC236}">
                  <a16:creationId xmlns:a16="http://schemas.microsoft.com/office/drawing/2014/main" id="{0DC05DA5-A9C8-48D4-8AFC-AC2EDE43549F}"/>
                </a:ext>
              </a:extLst>
            </p:cNvPr>
            <p:cNvCxnSpPr>
              <a:cxnSpLocks/>
            </p:cNvCxnSpPr>
            <p:nvPr/>
          </p:nvCxnSpPr>
          <p:spPr>
            <a:xfrm>
              <a:off x="8648904" y="4769235"/>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3F13F5B8-F0AF-4E04-9910-8290734E1E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4805" y="1920509"/>
            <a:ext cx="1490343" cy="1806476"/>
          </a:xfrm>
          <a:prstGeom prst="rect">
            <a:avLst/>
          </a:prstGeom>
        </p:spPr>
      </p:pic>
    </p:spTree>
    <p:extLst>
      <p:ext uri="{BB962C8B-B14F-4D97-AF65-F5344CB8AC3E}">
        <p14:creationId xmlns:p14="http://schemas.microsoft.com/office/powerpoint/2010/main" val="186636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924025" y="536291"/>
            <a:ext cx="1582484"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1</a:t>
            </a:r>
            <a:endParaRPr lang="zh-CN" altLang="en-US" sz="2667" dirty="0">
              <a:solidFill>
                <a:srgbClr val="E1E0D8"/>
              </a:solidFill>
              <a:latin typeface="Impact" pitchFamily="34" charset="0"/>
              <a:ea typeface="宋体" panose="02010600030101010101" pitchFamily="2" charset="-122"/>
            </a:endParaRPr>
          </a:p>
        </p:txBody>
      </p:sp>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pic>
        <p:nvPicPr>
          <p:cNvPr id="6" name="图片 5">
            <a:extLst>
              <a:ext uri="{FF2B5EF4-FFF2-40B4-BE49-F238E27FC236}">
                <a16:creationId xmlns:a16="http://schemas.microsoft.com/office/drawing/2014/main" id="{924E7C1A-3EFF-49AE-AB70-8910737E43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1279" y="1796820"/>
            <a:ext cx="3597060" cy="4416491"/>
          </a:xfrm>
          <a:prstGeom prst="rect">
            <a:avLst/>
          </a:prstGeom>
        </p:spPr>
      </p:pic>
      <p:grpSp>
        <p:nvGrpSpPr>
          <p:cNvPr id="9" name="组合 8">
            <a:extLst>
              <a:ext uri="{FF2B5EF4-FFF2-40B4-BE49-F238E27FC236}">
                <a16:creationId xmlns:a16="http://schemas.microsoft.com/office/drawing/2014/main" id="{E31AB5DC-3F53-42D2-BF61-6476FA9EB39C}"/>
              </a:ext>
            </a:extLst>
          </p:cNvPr>
          <p:cNvGrpSpPr/>
          <p:nvPr/>
        </p:nvGrpSpPr>
        <p:grpSpPr>
          <a:xfrm>
            <a:off x="1631986" y="2080120"/>
            <a:ext cx="4464014" cy="811290"/>
            <a:chOff x="1631986" y="2080120"/>
            <a:chExt cx="4464014" cy="811290"/>
          </a:xfrm>
        </p:grpSpPr>
        <p:pic>
          <p:nvPicPr>
            <p:cNvPr id="8" name="图片 7">
              <a:extLst>
                <a:ext uri="{FF2B5EF4-FFF2-40B4-BE49-F238E27FC236}">
                  <a16:creationId xmlns:a16="http://schemas.microsoft.com/office/drawing/2014/main" id="{F9EF33DA-8610-4787-9D67-88214F87E0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1986" y="2151935"/>
              <a:ext cx="464644" cy="533480"/>
            </a:xfrm>
            <a:prstGeom prst="rect">
              <a:avLst/>
            </a:prstGeom>
          </p:spPr>
        </p:pic>
        <p:sp>
          <p:nvSpPr>
            <p:cNvPr id="39" name="TextBox 7">
              <a:extLst>
                <a:ext uri="{FF2B5EF4-FFF2-40B4-BE49-F238E27FC236}">
                  <a16:creationId xmlns:a16="http://schemas.microsoft.com/office/drawing/2014/main" id="{D560C46C-2D35-4D3B-AC62-10B674442350}"/>
                </a:ext>
              </a:extLst>
            </p:cNvPr>
            <p:cNvSpPr txBox="1"/>
            <p:nvPr/>
          </p:nvSpPr>
          <p:spPr>
            <a:xfrm>
              <a:off x="2276256" y="2080120"/>
              <a:ext cx="1515488"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40" name="文本框 39">
              <a:extLst>
                <a:ext uri="{FF2B5EF4-FFF2-40B4-BE49-F238E27FC236}">
                  <a16:creationId xmlns:a16="http://schemas.microsoft.com/office/drawing/2014/main" id="{72B5AEE0-D7CD-4D0A-99A1-942A27D36C2F}"/>
                </a:ext>
              </a:extLst>
            </p:cNvPr>
            <p:cNvSpPr txBox="1"/>
            <p:nvPr/>
          </p:nvSpPr>
          <p:spPr>
            <a:xfrm>
              <a:off x="2276256" y="2335360"/>
              <a:ext cx="3819744"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7" name="组合 6">
            <a:extLst>
              <a:ext uri="{FF2B5EF4-FFF2-40B4-BE49-F238E27FC236}">
                <a16:creationId xmlns:a16="http://schemas.microsoft.com/office/drawing/2014/main" id="{1E1FBA00-3ECE-4861-B550-1A86F783E187}"/>
              </a:ext>
            </a:extLst>
          </p:cNvPr>
          <p:cNvGrpSpPr/>
          <p:nvPr/>
        </p:nvGrpSpPr>
        <p:grpSpPr>
          <a:xfrm>
            <a:off x="1631985" y="3397169"/>
            <a:ext cx="4465556" cy="811290"/>
            <a:chOff x="1631985" y="3397169"/>
            <a:chExt cx="4465556" cy="811290"/>
          </a:xfrm>
        </p:grpSpPr>
        <p:pic>
          <p:nvPicPr>
            <p:cNvPr id="10" name="图片 9">
              <a:extLst>
                <a:ext uri="{FF2B5EF4-FFF2-40B4-BE49-F238E27FC236}">
                  <a16:creationId xmlns:a16="http://schemas.microsoft.com/office/drawing/2014/main" id="{4C2B7244-0937-4BF9-A9EC-49387FDA8F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1985" y="3468984"/>
              <a:ext cx="464644" cy="533480"/>
            </a:xfrm>
            <a:prstGeom prst="rect">
              <a:avLst/>
            </a:prstGeom>
          </p:spPr>
        </p:pic>
        <p:sp>
          <p:nvSpPr>
            <p:cNvPr id="41" name="TextBox 7">
              <a:extLst>
                <a:ext uri="{FF2B5EF4-FFF2-40B4-BE49-F238E27FC236}">
                  <a16:creationId xmlns:a16="http://schemas.microsoft.com/office/drawing/2014/main" id="{1F485C3D-5993-4F53-A3B5-3BD616D604B2}"/>
                </a:ext>
              </a:extLst>
            </p:cNvPr>
            <p:cNvSpPr txBox="1"/>
            <p:nvPr/>
          </p:nvSpPr>
          <p:spPr>
            <a:xfrm>
              <a:off x="2277797" y="3397169"/>
              <a:ext cx="1515488"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42" name="文本框 41">
              <a:extLst>
                <a:ext uri="{FF2B5EF4-FFF2-40B4-BE49-F238E27FC236}">
                  <a16:creationId xmlns:a16="http://schemas.microsoft.com/office/drawing/2014/main" id="{E2DDD70C-339E-4CA4-B746-3D2CEEA32933}"/>
                </a:ext>
              </a:extLst>
            </p:cNvPr>
            <p:cNvSpPr txBox="1"/>
            <p:nvPr/>
          </p:nvSpPr>
          <p:spPr>
            <a:xfrm>
              <a:off x="2277797" y="3652409"/>
              <a:ext cx="3819744"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5" name="组合 4">
            <a:extLst>
              <a:ext uri="{FF2B5EF4-FFF2-40B4-BE49-F238E27FC236}">
                <a16:creationId xmlns:a16="http://schemas.microsoft.com/office/drawing/2014/main" id="{21AD9F62-A1ED-4E16-AB05-F377F4E0575A}"/>
              </a:ext>
            </a:extLst>
          </p:cNvPr>
          <p:cNvGrpSpPr/>
          <p:nvPr/>
        </p:nvGrpSpPr>
        <p:grpSpPr>
          <a:xfrm>
            <a:off x="1631983" y="4709932"/>
            <a:ext cx="4464017" cy="811290"/>
            <a:chOff x="1631983" y="4709932"/>
            <a:chExt cx="4464017" cy="811290"/>
          </a:xfrm>
        </p:grpSpPr>
        <p:pic>
          <p:nvPicPr>
            <p:cNvPr id="13" name="图片 12">
              <a:extLst>
                <a:ext uri="{FF2B5EF4-FFF2-40B4-BE49-F238E27FC236}">
                  <a16:creationId xmlns:a16="http://schemas.microsoft.com/office/drawing/2014/main" id="{1BEDD1CD-A810-465F-8A46-6BB011B345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31983" y="4781747"/>
              <a:ext cx="464644" cy="533480"/>
            </a:xfrm>
            <a:prstGeom prst="rect">
              <a:avLst/>
            </a:prstGeom>
          </p:spPr>
        </p:pic>
        <p:sp>
          <p:nvSpPr>
            <p:cNvPr id="45" name="TextBox 7">
              <a:extLst>
                <a:ext uri="{FF2B5EF4-FFF2-40B4-BE49-F238E27FC236}">
                  <a16:creationId xmlns:a16="http://schemas.microsoft.com/office/drawing/2014/main" id="{2B8071E0-611B-4D8E-8606-66801086D86F}"/>
                </a:ext>
              </a:extLst>
            </p:cNvPr>
            <p:cNvSpPr txBox="1"/>
            <p:nvPr/>
          </p:nvSpPr>
          <p:spPr>
            <a:xfrm>
              <a:off x="2276256" y="4709932"/>
              <a:ext cx="1515488" cy="307777"/>
            </a:xfrm>
            <a:prstGeom prst="rect">
              <a:avLst/>
            </a:prstGeom>
            <a:noFill/>
          </p:spPr>
          <p:txBody>
            <a:bodyPr wrap="square" rtlCol="0">
              <a:spAutoFit/>
            </a:bodyPr>
            <a:lstStyle/>
            <a:p>
              <a:pPr defTabSz="1219020"/>
              <a:r>
                <a:rPr lang="zh-CN" altLang="en-US" sz="1400" b="1" dirty="0">
                  <a:solidFill>
                    <a:srgbClr val="4F4D50"/>
                  </a:solidFill>
                  <a:latin typeface="苹方 特粗" pitchFamily="34" charset="-122"/>
                  <a:ea typeface="苹方 特粗" pitchFamily="34" charset="-122"/>
                </a:rPr>
                <a:t>单击输入标题</a:t>
              </a:r>
              <a:endParaRPr lang="en-US" altLang="zh-CN" sz="1400" b="1" dirty="0">
                <a:solidFill>
                  <a:srgbClr val="4F4D50"/>
                </a:solidFill>
                <a:latin typeface="苹方 特粗" pitchFamily="34" charset="-122"/>
                <a:ea typeface="苹方 特粗" pitchFamily="34" charset="-122"/>
              </a:endParaRPr>
            </a:p>
          </p:txBody>
        </p:sp>
        <p:sp>
          <p:nvSpPr>
            <p:cNvPr id="46" name="文本框 45">
              <a:extLst>
                <a:ext uri="{FF2B5EF4-FFF2-40B4-BE49-F238E27FC236}">
                  <a16:creationId xmlns:a16="http://schemas.microsoft.com/office/drawing/2014/main" id="{5F93D238-E7B4-4793-86E7-F141E25064A7}"/>
                </a:ext>
              </a:extLst>
            </p:cNvPr>
            <p:cNvSpPr txBox="1"/>
            <p:nvPr/>
          </p:nvSpPr>
          <p:spPr>
            <a:xfrm>
              <a:off x="2276256" y="4965172"/>
              <a:ext cx="3819744"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pic>
        <p:nvPicPr>
          <p:cNvPr id="12" name="图片 11">
            <a:extLst>
              <a:ext uri="{FF2B5EF4-FFF2-40B4-BE49-F238E27FC236}">
                <a16:creationId xmlns:a16="http://schemas.microsoft.com/office/drawing/2014/main" id="{7962CE51-319B-4073-9CE5-05607E431477}"/>
              </a:ext>
            </a:extLst>
          </p:cNvPr>
          <p:cNvPicPr>
            <a:picLocks noChangeAspect="1"/>
          </p:cNvPicPr>
          <p:nvPr/>
        </p:nvPicPr>
        <p:blipFill rotWithShape="1">
          <a:blip r:embed="rId8">
            <a:extLst>
              <a:ext uri="{28A0092B-C50C-407E-A947-70E740481C1C}">
                <a14:useLocalDpi xmlns:a14="http://schemas.microsoft.com/office/drawing/2010/main" val="0"/>
              </a:ext>
            </a:extLst>
          </a:blip>
          <a:srcRect l="11044" r="28774"/>
          <a:stretch/>
        </p:blipFill>
        <p:spPr>
          <a:xfrm>
            <a:off x="6698516" y="1412778"/>
            <a:ext cx="3560909" cy="4437660"/>
          </a:xfrm>
          <a:prstGeom prst="rect">
            <a:avLst/>
          </a:prstGeom>
        </p:spPr>
      </p:pic>
    </p:spTree>
    <p:extLst>
      <p:ext uri="{BB962C8B-B14F-4D97-AF65-F5344CB8AC3E}">
        <p14:creationId xmlns:p14="http://schemas.microsoft.com/office/powerpoint/2010/main" val="29967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3655C4F-13B8-42B3-B324-08F6E86F4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2629" y="2299980"/>
            <a:ext cx="2231936" cy="2258040"/>
          </a:xfrm>
          <a:prstGeom prst="rect">
            <a:avLst/>
          </a:prstGeom>
        </p:spPr>
      </p:pic>
      <p:grpSp>
        <p:nvGrpSpPr>
          <p:cNvPr id="13" name="组合 12">
            <a:extLst>
              <a:ext uri="{FF2B5EF4-FFF2-40B4-BE49-F238E27FC236}">
                <a16:creationId xmlns:a16="http://schemas.microsoft.com/office/drawing/2014/main" id="{5D26E661-14A6-4872-9C91-98C00AAD66C2}"/>
              </a:ext>
            </a:extLst>
          </p:cNvPr>
          <p:cNvGrpSpPr/>
          <p:nvPr/>
        </p:nvGrpSpPr>
        <p:grpSpPr>
          <a:xfrm>
            <a:off x="618254" y="2249385"/>
            <a:ext cx="4924059" cy="1492716"/>
            <a:chOff x="-619996" y="2140378"/>
            <a:chExt cx="4924059" cy="1492716"/>
          </a:xfrm>
        </p:grpSpPr>
        <p:sp>
          <p:nvSpPr>
            <p:cNvPr id="15" name="TextBox 6">
              <a:extLst>
                <a:ext uri="{FF2B5EF4-FFF2-40B4-BE49-F238E27FC236}">
                  <a16:creationId xmlns:a16="http://schemas.microsoft.com/office/drawing/2014/main" id="{8A073E17-B971-450C-9DEB-EF03C9900DE3}"/>
                </a:ext>
              </a:extLst>
            </p:cNvPr>
            <p:cNvSpPr txBox="1"/>
            <p:nvPr/>
          </p:nvSpPr>
          <p:spPr>
            <a:xfrm>
              <a:off x="-619996" y="2140378"/>
              <a:ext cx="4504759" cy="1323439"/>
            </a:xfrm>
            <a:prstGeom prst="rect">
              <a:avLst/>
            </a:prstGeom>
            <a:noFill/>
          </p:spPr>
          <p:txBody>
            <a:bodyPr wrap="none" rtlCol="0">
              <a:spAutoFit/>
            </a:bodyPr>
            <a:lstStyle/>
            <a:p>
              <a:r>
                <a:rPr lang="en-US" altLang="zh-CN" sz="8000" dirty="0">
                  <a:solidFill>
                    <a:srgbClr val="E1E0D8"/>
                  </a:solidFill>
                  <a:latin typeface="Impact" pitchFamily="34" charset="0"/>
                </a:rPr>
                <a:t>CHAPTER 2</a:t>
              </a:r>
              <a:endParaRPr lang="zh-CN" altLang="en-US" sz="8000" dirty="0">
                <a:solidFill>
                  <a:srgbClr val="E1E0D8"/>
                </a:solidFill>
                <a:latin typeface="Impact" pitchFamily="34" charset="0"/>
              </a:endParaRPr>
            </a:p>
          </p:txBody>
        </p:sp>
        <p:sp>
          <p:nvSpPr>
            <p:cNvPr id="17" name="TextBox 7">
              <a:extLst>
                <a:ext uri="{FF2B5EF4-FFF2-40B4-BE49-F238E27FC236}">
                  <a16:creationId xmlns:a16="http://schemas.microsoft.com/office/drawing/2014/main" id="{778EC25B-782B-445E-9CF2-9E21BE127EB2}"/>
                </a:ext>
              </a:extLst>
            </p:cNvPr>
            <p:cNvSpPr txBox="1"/>
            <p:nvPr/>
          </p:nvSpPr>
          <p:spPr>
            <a:xfrm>
              <a:off x="1041631" y="2802097"/>
              <a:ext cx="3262432" cy="830997"/>
            </a:xfrm>
            <a:prstGeom prst="rect">
              <a:avLst/>
            </a:prstGeom>
            <a:noFill/>
          </p:spPr>
          <p:txBody>
            <a:bodyPr wrap="none" rtlCol="0">
              <a:spAutoFit/>
            </a:bodyPr>
            <a:lstStyle/>
            <a:p>
              <a:r>
                <a:rPr lang="zh-CN" altLang="en-US" sz="4800" dirty="0">
                  <a:solidFill>
                    <a:srgbClr val="4F4D50"/>
                  </a:solidFill>
                  <a:latin typeface="苹方 特粗" pitchFamily="34" charset="-122"/>
                  <a:ea typeface="苹方 特粗" pitchFamily="34" charset="-122"/>
                </a:rPr>
                <a:t>请输入标题</a:t>
              </a:r>
              <a:endParaRPr lang="en-US" altLang="zh-CN" sz="4800" dirty="0">
                <a:solidFill>
                  <a:srgbClr val="4F4D50"/>
                </a:solidFill>
                <a:latin typeface="苹方 特粗" pitchFamily="34" charset="-122"/>
                <a:ea typeface="苹方 特粗" pitchFamily="34" charset="-122"/>
              </a:endParaRPr>
            </a:p>
          </p:txBody>
        </p:sp>
      </p:grpSp>
      <p:grpSp>
        <p:nvGrpSpPr>
          <p:cNvPr id="18" name="组合 17">
            <a:extLst>
              <a:ext uri="{FF2B5EF4-FFF2-40B4-BE49-F238E27FC236}">
                <a16:creationId xmlns:a16="http://schemas.microsoft.com/office/drawing/2014/main" id="{7D1CD206-1061-47FC-A1AE-1ACAB1D9209D}"/>
              </a:ext>
            </a:extLst>
          </p:cNvPr>
          <p:cNvGrpSpPr/>
          <p:nvPr/>
        </p:nvGrpSpPr>
        <p:grpSpPr>
          <a:xfrm>
            <a:off x="1868889" y="3865211"/>
            <a:ext cx="2300759" cy="369331"/>
            <a:chOff x="1859364" y="2721187"/>
            <a:chExt cx="972610" cy="156129"/>
          </a:xfrm>
        </p:grpSpPr>
        <p:sp>
          <p:nvSpPr>
            <p:cNvPr id="19" name="TextBox 7">
              <a:extLst>
                <a:ext uri="{FF2B5EF4-FFF2-40B4-BE49-F238E27FC236}">
                  <a16:creationId xmlns:a16="http://schemas.microsoft.com/office/drawing/2014/main" id="{C4879450-958A-440C-9678-003E62608CFA}"/>
                </a:ext>
              </a:extLst>
            </p:cNvPr>
            <p:cNvSpPr txBox="1"/>
            <p:nvPr/>
          </p:nvSpPr>
          <p:spPr>
            <a:xfrm>
              <a:off x="2013895" y="2721187"/>
              <a:ext cx="663550" cy="156129"/>
            </a:xfrm>
            <a:prstGeom prst="rect">
              <a:avLst/>
            </a:prstGeom>
            <a:noFill/>
          </p:spPr>
          <p:txBody>
            <a:bodyPr wrap="none" rtlCol="0">
              <a:spAutoFit/>
            </a:bodyPr>
            <a:lstStyle/>
            <a:p>
              <a:pPr algn="ctr"/>
              <a:r>
                <a:rPr lang="zh-CN" altLang="en-US" dirty="0">
                  <a:solidFill>
                    <a:schemeClr val="bg1">
                      <a:lumMod val="50000"/>
                    </a:schemeClr>
                  </a:solidFill>
                  <a:latin typeface="苹方 特粗" pitchFamily="34" charset="-122"/>
                  <a:ea typeface="苹方 特粗" pitchFamily="34" charset="-122"/>
                </a:rPr>
                <a:t>单击输入内容</a:t>
              </a:r>
              <a:endParaRPr lang="en-US" altLang="zh-CN" dirty="0">
                <a:solidFill>
                  <a:schemeClr val="bg1">
                    <a:lumMod val="50000"/>
                  </a:schemeClr>
                </a:solidFill>
                <a:latin typeface="苹方 特粗" pitchFamily="34" charset="-122"/>
                <a:ea typeface="苹方 特粗" pitchFamily="34" charset="-122"/>
              </a:endParaRPr>
            </a:p>
          </p:txBody>
        </p:sp>
        <p:pic>
          <p:nvPicPr>
            <p:cNvPr id="20" name="图片 19">
              <a:extLst>
                <a:ext uri="{FF2B5EF4-FFF2-40B4-BE49-F238E27FC236}">
                  <a16:creationId xmlns:a16="http://schemas.microsoft.com/office/drawing/2014/main" id="{32E2C8F2-6BAC-4D14-AF79-DD8F560BBD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9364" y="2743003"/>
              <a:ext cx="132182" cy="89542"/>
            </a:xfrm>
            <a:prstGeom prst="rect">
              <a:avLst/>
            </a:prstGeom>
          </p:spPr>
        </p:pic>
        <p:pic>
          <p:nvPicPr>
            <p:cNvPr id="21" name="图片 20">
              <a:extLst>
                <a:ext uri="{FF2B5EF4-FFF2-40B4-BE49-F238E27FC236}">
                  <a16:creationId xmlns:a16="http://schemas.microsoft.com/office/drawing/2014/main" id="{290F99D0-AF20-4607-9FB0-478E1F3CBD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2787774"/>
              <a:ext cx="132182" cy="89542"/>
            </a:xfrm>
            <a:prstGeom prst="rect">
              <a:avLst/>
            </a:prstGeom>
          </p:spPr>
        </p:pic>
      </p:grpSp>
    </p:spTree>
    <p:extLst>
      <p:ext uri="{BB962C8B-B14F-4D97-AF65-F5344CB8AC3E}">
        <p14:creationId xmlns:p14="http://schemas.microsoft.com/office/powerpoint/2010/main" val="4140675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3" name="TextBox 6">
            <a:extLst>
              <a:ext uri="{FF2B5EF4-FFF2-40B4-BE49-F238E27FC236}">
                <a16:creationId xmlns:a16="http://schemas.microsoft.com/office/drawing/2014/main" id="{A7E18EC8-5BD1-4C84-BBA5-E835145B4F37}"/>
              </a:ext>
            </a:extLst>
          </p:cNvPr>
          <p:cNvSpPr txBox="1"/>
          <p:nvPr/>
        </p:nvSpPr>
        <p:spPr>
          <a:xfrm>
            <a:off x="924026" y="536291"/>
            <a:ext cx="1624163" cy="502766"/>
          </a:xfrm>
          <a:prstGeom prst="rect">
            <a:avLst/>
          </a:prstGeom>
          <a:noFill/>
        </p:spPr>
        <p:txBody>
          <a:bodyPr wrap="none" rtlCol="0">
            <a:spAutoFit/>
          </a:bodyPr>
          <a:lstStyle/>
          <a:p>
            <a:pPr defTabSz="1219020"/>
            <a:r>
              <a:rPr lang="en-US" altLang="zh-CN" sz="2667" dirty="0">
                <a:solidFill>
                  <a:srgbClr val="E1E0D8"/>
                </a:solidFill>
                <a:latin typeface="Impact" pitchFamily="34" charset="0"/>
                <a:ea typeface="宋体" panose="02010600030101010101" pitchFamily="2" charset="-122"/>
              </a:rPr>
              <a:t>CHAPTER 2</a:t>
            </a:r>
            <a:endParaRPr lang="zh-CN" altLang="en-US" sz="2667" dirty="0">
              <a:solidFill>
                <a:srgbClr val="E1E0D8"/>
              </a:solidFill>
              <a:latin typeface="Impact" pitchFamily="34" charset="0"/>
              <a:ea typeface="宋体" panose="02010600030101010101" pitchFamily="2" charset="-122"/>
            </a:endParaRPr>
          </a:p>
        </p:txBody>
      </p:sp>
      <p:sp>
        <p:nvSpPr>
          <p:cNvPr id="4" name="TextBox 7">
            <a:extLst>
              <a:ext uri="{FF2B5EF4-FFF2-40B4-BE49-F238E27FC236}">
                <a16:creationId xmlns:a16="http://schemas.microsoft.com/office/drawing/2014/main" id="{E85550B3-3070-4D72-8FA2-A190686442CB}"/>
              </a:ext>
            </a:extLst>
          </p:cNvPr>
          <p:cNvSpPr txBox="1"/>
          <p:nvPr/>
        </p:nvSpPr>
        <p:spPr>
          <a:xfrm>
            <a:off x="539983" y="440281"/>
            <a:ext cx="1415772" cy="461665"/>
          </a:xfrm>
          <a:prstGeom prst="rect">
            <a:avLst/>
          </a:prstGeom>
          <a:noFill/>
        </p:spPr>
        <p:txBody>
          <a:bodyPr wrap="none" rtlCol="0">
            <a:spAutoFit/>
          </a:bodyPr>
          <a:lstStyle/>
          <a:p>
            <a:pPr defTabSz="1219020"/>
            <a:r>
              <a:rPr lang="zh-CN" altLang="en-US" sz="2400" dirty="0">
                <a:solidFill>
                  <a:srgbClr val="4F4D50"/>
                </a:solidFill>
                <a:latin typeface="苹方 特粗" pitchFamily="34" charset="-122"/>
                <a:ea typeface="苹方 特粗" pitchFamily="34" charset="-122"/>
              </a:rPr>
              <a:t>输入标题</a:t>
            </a:r>
            <a:endParaRPr lang="en-US" altLang="zh-CN" sz="2400" dirty="0">
              <a:solidFill>
                <a:srgbClr val="4F4D50"/>
              </a:solidFill>
              <a:latin typeface="苹方 特粗" pitchFamily="34" charset="-122"/>
              <a:ea typeface="苹方 特粗" pitchFamily="34" charset="-122"/>
            </a:endParaRPr>
          </a:p>
        </p:txBody>
      </p:sp>
      <p:sp>
        <p:nvSpPr>
          <p:cNvPr id="16" name="文本框 15">
            <a:extLst>
              <a:ext uri="{FF2B5EF4-FFF2-40B4-BE49-F238E27FC236}">
                <a16:creationId xmlns:a16="http://schemas.microsoft.com/office/drawing/2014/main" id="{D7253455-99BE-4A79-9EB1-0B3D08BBB575}"/>
              </a:ext>
            </a:extLst>
          </p:cNvPr>
          <p:cNvSpPr txBox="1"/>
          <p:nvPr/>
        </p:nvSpPr>
        <p:spPr>
          <a:xfrm>
            <a:off x="2831640" y="453735"/>
            <a:ext cx="5998036" cy="556050"/>
          </a:xfrm>
          <a:prstGeom prst="rect">
            <a:avLst/>
          </a:prstGeom>
          <a:noFill/>
        </p:spPr>
        <p:txBody>
          <a:bodyPr wrap="square" rtlCol="0">
            <a:spAutoFit/>
          </a:bodyPr>
          <a:lstStyle/>
          <a:p>
            <a:pPr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在此单击输入内容在此单击输入内容在此单击输入内容在此单击输入内容在此单击输入内容在此单击输入内容在此单击输入内容在此单击输入内容在此单击输入内容在此单击输入内容</a:t>
            </a:r>
          </a:p>
        </p:txBody>
      </p:sp>
      <p:grpSp>
        <p:nvGrpSpPr>
          <p:cNvPr id="5" name="组合 4">
            <a:extLst>
              <a:ext uri="{FF2B5EF4-FFF2-40B4-BE49-F238E27FC236}">
                <a16:creationId xmlns:a16="http://schemas.microsoft.com/office/drawing/2014/main" id="{EF8AFA3E-9D5F-424D-A044-14AF7E26EB5F}"/>
              </a:ext>
            </a:extLst>
          </p:cNvPr>
          <p:cNvGrpSpPr/>
          <p:nvPr/>
        </p:nvGrpSpPr>
        <p:grpSpPr>
          <a:xfrm>
            <a:off x="536197" y="2850219"/>
            <a:ext cx="2954496" cy="4007781"/>
            <a:chOff x="536197" y="2850219"/>
            <a:chExt cx="2954496" cy="4007781"/>
          </a:xfrm>
        </p:grpSpPr>
        <p:pic>
          <p:nvPicPr>
            <p:cNvPr id="20" name="图片 19">
              <a:extLst>
                <a:ext uri="{FF2B5EF4-FFF2-40B4-BE49-F238E27FC236}">
                  <a16:creationId xmlns:a16="http://schemas.microsoft.com/office/drawing/2014/main" id="{92F13CA4-B9E4-474D-8A32-17EFE94D7D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197" y="2850219"/>
              <a:ext cx="2954496" cy="4007781"/>
            </a:xfrm>
            <a:prstGeom prst="rect">
              <a:avLst/>
            </a:prstGeom>
          </p:spPr>
        </p:pic>
        <p:sp>
          <p:nvSpPr>
            <p:cNvPr id="39" name="TextBox 7">
              <a:extLst>
                <a:ext uri="{FF2B5EF4-FFF2-40B4-BE49-F238E27FC236}">
                  <a16:creationId xmlns:a16="http://schemas.microsoft.com/office/drawing/2014/main" id="{D560C46C-2D35-4D3B-AC62-10B674442350}"/>
                </a:ext>
              </a:extLst>
            </p:cNvPr>
            <p:cNvSpPr txBox="1"/>
            <p:nvPr/>
          </p:nvSpPr>
          <p:spPr>
            <a:xfrm>
              <a:off x="1679509" y="4677139"/>
              <a:ext cx="1515488" cy="307777"/>
            </a:xfrm>
            <a:prstGeom prst="rect">
              <a:avLst/>
            </a:prstGeom>
            <a:noFill/>
          </p:spPr>
          <p:txBody>
            <a:bodyPr wrap="square" rtlCol="0">
              <a:spAutoFit/>
            </a:bodyPr>
            <a:lstStyle/>
            <a:p>
              <a:pPr defTabSz="1219020"/>
              <a:r>
                <a:rPr lang="zh-CN" altLang="en-US" sz="1400" b="1" dirty="0">
                  <a:solidFill>
                    <a:prstClr val="white"/>
                  </a:solidFill>
                  <a:latin typeface="苹方 特粗" pitchFamily="34" charset="-122"/>
                  <a:ea typeface="苹方 特粗" pitchFamily="34" charset="-122"/>
                </a:rPr>
                <a:t>单击输入标题</a:t>
              </a:r>
            </a:p>
          </p:txBody>
        </p:sp>
        <p:sp>
          <p:nvSpPr>
            <p:cNvPr id="40" name="文本框 39">
              <a:extLst>
                <a:ext uri="{FF2B5EF4-FFF2-40B4-BE49-F238E27FC236}">
                  <a16:creationId xmlns:a16="http://schemas.microsoft.com/office/drawing/2014/main" id="{72B5AEE0-D7CD-4D0A-99A1-942A27D36C2F}"/>
                </a:ext>
              </a:extLst>
            </p:cNvPr>
            <p:cNvSpPr txBox="1"/>
            <p:nvPr/>
          </p:nvSpPr>
          <p:spPr>
            <a:xfrm>
              <a:off x="1204538" y="3093073"/>
              <a:ext cx="1613369" cy="1295098"/>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8" name="组合 7">
            <a:extLst>
              <a:ext uri="{FF2B5EF4-FFF2-40B4-BE49-F238E27FC236}">
                <a16:creationId xmlns:a16="http://schemas.microsoft.com/office/drawing/2014/main" id="{7EC6D865-18E7-4C9D-9189-DA0737F635B0}"/>
              </a:ext>
            </a:extLst>
          </p:cNvPr>
          <p:cNvGrpSpPr/>
          <p:nvPr/>
        </p:nvGrpSpPr>
        <p:grpSpPr>
          <a:xfrm>
            <a:off x="6093052" y="2861119"/>
            <a:ext cx="2954496" cy="4007781"/>
            <a:chOff x="6093052" y="2861119"/>
            <a:chExt cx="2954496" cy="4007781"/>
          </a:xfrm>
        </p:grpSpPr>
        <p:pic>
          <p:nvPicPr>
            <p:cNvPr id="30" name="图片 29">
              <a:extLst>
                <a:ext uri="{FF2B5EF4-FFF2-40B4-BE49-F238E27FC236}">
                  <a16:creationId xmlns:a16="http://schemas.microsoft.com/office/drawing/2014/main" id="{029D26C0-00EC-43B5-9E61-0549B40DFA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3052" y="2861119"/>
              <a:ext cx="2954496" cy="4007781"/>
            </a:xfrm>
            <a:prstGeom prst="rect">
              <a:avLst/>
            </a:prstGeom>
          </p:spPr>
        </p:pic>
        <p:sp>
          <p:nvSpPr>
            <p:cNvPr id="31" name="TextBox 7">
              <a:extLst>
                <a:ext uri="{FF2B5EF4-FFF2-40B4-BE49-F238E27FC236}">
                  <a16:creationId xmlns:a16="http://schemas.microsoft.com/office/drawing/2014/main" id="{8D3DFAD3-9EA7-44A4-A79B-642536FC8D88}"/>
                </a:ext>
              </a:extLst>
            </p:cNvPr>
            <p:cNvSpPr txBox="1"/>
            <p:nvPr/>
          </p:nvSpPr>
          <p:spPr>
            <a:xfrm>
              <a:off x="7187596" y="4677139"/>
              <a:ext cx="1515488" cy="307777"/>
            </a:xfrm>
            <a:prstGeom prst="rect">
              <a:avLst/>
            </a:prstGeom>
            <a:noFill/>
          </p:spPr>
          <p:txBody>
            <a:bodyPr wrap="square" rtlCol="0">
              <a:spAutoFit/>
            </a:bodyPr>
            <a:lstStyle/>
            <a:p>
              <a:pPr defTabSz="1219020"/>
              <a:r>
                <a:rPr lang="zh-CN" altLang="en-US" sz="1400" b="1" dirty="0">
                  <a:solidFill>
                    <a:prstClr val="white"/>
                  </a:solidFill>
                  <a:latin typeface="苹方 特粗" pitchFamily="34" charset="-122"/>
                  <a:ea typeface="苹方 特粗" pitchFamily="34" charset="-122"/>
                </a:rPr>
                <a:t>单击输入标题</a:t>
              </a:r>
            </a:p>
          </p:txBody>
        </p:sp>
        <p:sp>
          <p:nvSpPr>
            <p:cNvPr id="32" name="文本框 31">
              <a:extLst>
                <a:ext uri="{FF2B5EF4-FFF2-40B4-BE49-F238E27FC236}">
                  <a16:creationId xmlns:a16="http://schemas.microsoft.com/office/drawing/2014/main" id="{B9F776A7-E295-4EA8-8D32-9BE7D8D75BDE}"/>
                </a:ext>
              </a:extLst>
            </p:cNvPr>
            <p:cNvSpPr txBox="1"/>
            <p:nvPr/>
          </p:nvSpPr>
          <p:spPr>
            <a:xfrm>
              <a:off x="6712625" y="3093073"/>
              <a:ext cx="1613369" cy="1295098"/>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grpSp>
      <p:grpSp>
        <p:nvGrpSpPr>
          <p:cNvPr id="6" name="组合 5">
            <a:extLst>
              <a:ext uri="{FF2B5EF4-FFF2-40B4-BE49-F238E27FC236}">
                <a16:creationId xmlns:a16="http://schemas.microsoft.com/office/drawing/2014/main" id="{009D92DD-F8D4-4F72-880B-39BD04B3059B}"/>
              </a:ext>
            </a:extLst>
          </p:cNvPr>
          <p:cNvGrpSpPr/>
          <p:nvPr/>
        </p:nvGrpSpPr>
        <p:grpSpPr>
          <a:xfrm>
            <a:off x="3407430" y="2850219"/>
            <a:ext cx="2638193" cy="4007781"/>
            <a:chOff x="3407430" y="2850219"/>
            <a:chExt cx="2638193" cy="4007781"/>
          </a:xfrm>
        </p:grpSpPr>
        <p:pic>
          <p:nvPicPr>
            <p:cNvPr id="18" name="图片 17">
              <a:extLst>
                <a:ext uri="{FF2B5EF4-FFF2-40B4-BE49-F238E27FC236}">
                  <a16:creationId xmlns:a16="http://schemas.microsoft.com/office/drawing/2014/main" id="{FE228A0E-EE44-474A-A02C-DA696F3E78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7430" y="2850219"/>
              <a:ext cx="2638193" cy="4007781"/>
            </a:xfrm>
            <a:prstGeom prst="rect">
              <a:avLst/>
            </a:prstGeom>
          </p:spPr>
        </p:pic>
        <p:sp>
          <p:nvSpPr>
            <p:cNvPr id="33" name="文本框 32">
              <a:extLst>
                <a:ext uri="{FF2B5EF4-FFF2-40B4-BE49-F238E27FC236}">
                  <a16:creationId xmlns:a16="http://schemas.microsoft.com/office/drawing/2014/main" id="{472C4169-6324-4E7B-8E96-1C36B5824CE3}"/>
                </a:ext>
              </a:extLst>
            </p:cNvPr>
            <p:cNvSpPr txBox="1"/>
            <p:nvPr/>
          </p:nvSpPr>
          <p:spPr>
            <a:xfrm>
              <a:off x="3991140" y="3429001"/>
              <a:ext cx="1613369" cy="1295098"/>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34" name="TextBox 7">
              <a:extLst>
                <a:ext uri="{FF2B5EF4-FFF2-40B4-BE49-F238E27FC236}">
                  <a16:creationId xmlns:a16="http://schemas.microsoft.com/office/drawing/2014/main" id="{8CC1CC6C-1539-43BE-AE50-589324770CA5}"/>
                </a:ext>
              </a:extLst>
            </p:cNvPr>
            <p:cNvSpPr txBox="1"/>
            <p:nvPr/>
          </p:nvSpPr>
          <p:spPr>
            <a:xfrm>
              <a:off x="4446964" y="2923795"/>
              <a:ext cx="1515488" cy="307777"/>
            </a:xfrm>
            <a:prstGeom prst="rect">
              <a:avLst/>
            </a:prstGeom>
            <a:noFill/>
          </p:spPr>
          <p:txBody>
            <a:bodyPr wrap="square" rtlCol="0">
              <a:spAutoFit/>
            </a:bodyPr>
            <a:lstStyle/>
            <a:p>
              <a:pPr defTabSz="1219020"/>
              <a:r>
                <a:rPr lang="zh-CN" altLang="en-US" sz="1400" b="1" dirty="0">
                  <a:solidFill>
                    <a:prstClr val="white"/>
                  </a:solidFill>
                  <a:latin typeface="苹方 特粗" pitchFamily="34" charset="-122"/>
                  <a:ea typeface="苹方 特粗" pitchFamily="34" charset="-122"/>
                </a:rPr>
                <a:t>单击输入标题</a:t>
              </a:r>
            </a:p>
          </p:txBody>
        </p:sp>
      </p:grpSp>
      <p:grpSp>
        <p:nvGrpSpPr>
          <p:cNvPr id="9" name="组合 8">
            <a:extLst>
              <a:ext uri="{FF2B5EF4-FFF2-40B4-BE49-F238E27FC236}">
                <a16:creationId xmlns:a16="http://schemas.microsoft.com/office/drawing/2014/main" id="{54EC5300-8FA0-411E-8CD4-0C33748D35B4}"/>
              </a:ext>
            </a:extLst>
          </p:cNvPr>
          <p:cNvGrpSpPr/>
          <p:nvPr/>
        </p:nvGrpSpPr>
        <p:grpSpPr>
          <a:xfrm>
            <a:off x="8964285" y="2861119"/>
            <a:ext cx="2638193" cy="4007781"/>
            <a:chOff x="8964285" y="2861119"/>
            <a:chExt cx="2638193" cy="4007781"/>
          </a:xfrm>
        </p:grpSpPr>
        <p:pic>
          <p:nvPicPr>
            <p:cNvPr id="29" name="图片 28">
              <a:extLst>
                <a:ext uri="{FF2B5EF4-FFF2-40B4-BE49-F238E27FC236}">
                  <a16:creationId xmlns:a16="http://schemas.microsoft.com/office/drawing/2014/main" id="{8561CE64-3CCA-4B3D-9601-CA3935FCB2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4285" y="2861119"/>
              <a:ext cx="2638193" cy="4007781"/>
            </a:xfrm>
            <a:prstGeom prst="rect">
              <a:avLst/>
            </a:prstGeom>
          </p:spPr>
        </p:pic>
        <p:sp>
          <p:nvSpPr>
            <p:cNvPr id="35" name="文本框 34">
              <a:extLst>
                <a:ext uri="{FF2B5EF4-FFF2-40B4-BE49-F238E27FC236}">
                  <a16:creationId xmlns:a16="http://schemas.microsoft.com/office/drawing/2014/main" id="{FA421797-3474-4333-84B4-D8A05134F4F5}"/>
                </a:ext>
              </a:extLst>
            </p:cNvPr>
            <p:cNvSpPr txBox="1"/>
            <p:nvPr/>
          </p:nvSpPr>
          <p:spPr>
            <a:xfrm>
              <a:off x="9550220" y="3429001"/>
              <a:ext cx="1613369" cy="1295098"/>
            </a:xfrm>
            <a:prstGeom prst="rect">
              <a:avLst/>
            </a:prstGeom>
            <a:noFill/>
          </p:spPr>
          <p:txBody>
            <a:bodyPr wrap="square" rtlCol="0">
              <a:spAutoFit/>
            </a:bodyPr>
            <a:lstStyle/>
            <a:p>
              <a:pPr algn="just" defTabSz="1219020">
                <a:lnSpc>
                  <a:spcPct val="150000"/>
                </a:lnSpc>
              </a:pPr>
              <a:r>
                <a:rPr lang="zh-CN" altLang="en-US" sz="1067" dirty="0">
                  <a:solidFill>
                    <a:srgbClr val="686769"/>
                  </a:solidFill>
                  <a:latin typeface="苹方 常规" panose="020B0300000000000000" pitchFamily="34" charset="-122"/>
                  <a:ea typeface="苹方 常规" panose="020B0300000000000000" pitchFamily="34" charset="-122"/>
                </a:rPr>
                <a:t>在此单击输入内容在此单击输入内容在此单击输入内容在此单击输入内容在此单击输入内容在此单击输入内容</a:t>
              </a:r>
            </a:p>
          </p:txBody>
        </p:sp>
        <p:sp>
          <p:nvSpPr>
            <p:cNvPr id="36" name="TextBox 7">
              <a:extLst>
                <a:ext uri="{FF2B5EF4-FFF2-40B4-BE49-F238E27FC236}">
                  <a16:creationId xmlns:a16="http://schemas.microsoft.com/office/drawing/2014/main" id="{992BC219-5702-45D9-BE09-15B647B233BB}"/>
                </a:ext>
              </a:extLst>
            </p:cNvPr>
            <p:cNvSpPr txBox="1"/>
            <p:nvPr/>
          </p:nvSpPr>
          <p:spPr>
            <a:xfrm>
              <a:off x="10006044" y="2923795"/>
              <a:ext cx="1515488" cy="307777"/>
            </a:xfrm>
            <a:prstGeom prst="rect">
              <a:avLst/>
            </a:prstGeom>
            <a:noFill/>
          </p:spPr>
          <p:txBody>
            <a:bodyPr wrap="square" rtlCol="0">
              <a:spAutoFit/>
            </a:bodyPr>
            <a:lstStyle/>
            <a:p>
              <a:pPr defTabSz="1219020"/>
              <a:r>
                <a:rPr lang="zh-CN" altLang="en-US" sz="1400" b="1" dirty="0">
                  <a:solidFill>
                    <a:prstClr val="white"/>
                  </a:solidFill>
                  <a:latin typeface="苹方 特粗" pitchFamily="34" charset="-122"/>
                  <a:ea typeface="苹方 特粗" pitchFamily="34" charset="-122"/>
                </a:rPr>
                <a:t>单击输入标题</a:t>
              </a:r>
            </a:p>
          </p:txBody>
        </p:sp>
      </p:grpSp>
      <p:pic>
        <p:nvPicPr>
          <p:cNvPr id="22" name="图片 21">
            <a:extLst>
              <a:ext uri="{FF2B5EF4-FFF2-40B4-BE49-F238E27FC236}">
                <a16:creationId xmlns:a16="http://schemas.microsoft.com/office/drawing/2014/main" id="{9DDE9A68-1D4B-46C8-A134-A9802FB5E8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6693" y="2159328"/>
            <a:ext cx="2239375" cy="694489"/>
          </a:xfrm>
          <a:prstGeom prst="rect">
            <a:avLst/>
          </a:prstGeom>
        </p:spPr>
      </p:pic>
      <p:pic>
        <p:nvPicPr>
          <p:cNvPr id="26" name="图片 25">
            <a:extLst>
              <a:ext uri="{FF2B5EF4-FFF2-40B4-BE49-F238E27FC236}">
                <a16:creationId xmlns:a16="http://schemas.microsoft.com/office/drawing/2014/main" id="{513C572D-699D-494B-9187-F4AC0AF086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4722" y="5161343"/>
            <a:ext cx="2239375" cy="708663"/>
          </a:xfrm>
          <a:prstGeom prst="rect">
            <a:avLst/>
          </a:prstGeom>
        </p:spPr>
      </p:pic>
      <p:pic>
        <p:nvPicPr>
          <p:cNvPr id="43" name="图片 42">
            <a:extLst>
              <a:ext uri="{FF2B5EF4-FFF2-40B4-BE49-F238E27FC236}">
                <a16:creationId xmlns:a16="http://schemas.microsoft.com/office/drawing/2014/main" id="{4B952CF5-8E6F-4B9A-A201-03A44B899B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5290" y="5164849"/>
            <a:ext cx="2239375" cy="708663"/>
          </a:xfrm>
          <a:prstGeom prst="rect">
            <a:avLst/>
          </a:prstGeom>
        </p:spPr>
      </p:pic>
    </p:spTree>
    <p:extLst>
      <p:ext uri="{BB962C8B-B14F-4D97-AF65-F5344CB8AC3E}">
        <p14:creationId xmlns:p14="http://schemas.microsoft.com/office/powerpoint/2010/main" val="42503560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2116</Words>
  <Application>Microsoft Office PowerPoint</Application>
  <PresentationFormat>宽屏</PresentationFormat>
  <Paragraphs>274</Paragraphs>
  <Slides>27</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等线 Light</vt:lpstr>
      <vt:lpstr>苹方 常规</vt:lpstr>
      <vt:lpstr>苹方 特粗</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北京化工大学PPT模板3</dc:title>
  <dc:creator/>
  <cp:lastModifiedBy/>
  <cp:revision>103</cp:revision>
  <dcterms:created xsi:type="dcterms:W3CDTF">2018-12-22T15:15:15Z</dcterms:created>
  <dcterms:modified xsi:type="dcterms:W3CDTF">2018-12-26T04:42:03Z</dcterms:modified>
</cp:coreProperties>
</file>